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9" r:id="rId13"/>
    <p:sldId id="270" r:id="rId14"/>
    <p:sldId id="271" r:id="rId15"/>
  </p:sldIdLst>
  <p:sldSz cx="9906000" cy="6858000" type="A4"/>
  <p:notesSz cx="9144000" cy="6858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1306"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ajarshi Ray" userId="d48404212a5be55e" providerId="LiveId" clId="{39FB8B60-E9A2-4DE8-8C11-7255650E7768}"/>
    <pc:docChg chg="undo custSel addSld delSld modSld modMainMaster">
      <pc:chgData name="Rajarshi Ray" userId="d48404212a5be55e" providerId="LiveId" clId="{39FB8B60-E9A2-4DE8-8C11-7255650E7768}" dt="2024-02-03T17:56:27.030" v="4717" actId="313"/>
      <pc:docMkLst>
        <pc:docMk/>
      </pc:docMkLst>
      <pc:sldChg chg="delSp modSp new mod">
        <pc:chgData name="Rajarshi Ray" userId="d48404212a5be55e" providerId="LiveId" clId="{39FB8B60-E9A2-4DE8-8C11-7255650E7768}" dt="2024-02-02T16:10:42.082" v="3180"/>
        <pc:sldMkLst>
          <pc:docMk/>
          <pc:sldMk cId="395431597" sldId="256"/>
        </pc:sldMkLst>
        <pc:spChg chg="mod">
          <ac:chgData name="Rajarshi Ray" userId="d48404212a5be55e" providerId="LiveId" clId="{39FB8B60-E9A2-4DE8-8C11-7255650E7768}" dt="2024-02-02T16:10:42.082" v="3180"/>
          <ac:spMkLst>
            <pc:docMk/>
            <pc:sldMk cId="395431597" sldId="256"/>
            <ac:spMk id="2" creationId="{626BC3C1-6872-2916-7D89-795B32934CE4}"/>
          </ac:spMkLst>
        </pc:spChg>
        <pc:spChg chg="del">
          <ac:chgData name="Rajarshi Ray" userId="d48404212a5be55e" providerId="LiveId" clId="{39FB8B60-E9A2-4DE8-8C11-7255650E7768}" dt="2024-02-02T14:09:47.191" v="1" actId="478"/>
          <ac:spMkLst>
            <pc:docMk/>
            <pc:sldMk cId="395431597" sldId="256"/>
            <ac:spMk id="3" creationId="{462BD511-8323-FEFE-10FB-00904AD86906}"/>
          </ac:spMkLst>
        </pc:spChg>
      </pc:sldChg>
      <pc:sldChg chg="modSp new mod">
        <pc:chgData name="Rajarshi Ray" userId="d48404212a5be55e" providerId="LiveId" clId="{39FB8B60-E9A2-4DE8-8C11-7255650E7768}" dt="2024-02-02T17:13:14.244" v="4133" actId="27636"/>
        <pc:sldMkLst>
          <pc:docMk/>
          <pc:sldMk cId="3395049958" sldId="257"/>
        </pc:sldMkLst>
        <pc:spChg chg="mod">
          <ac:chgData name="Rajarshi Ray" userId="d48404212a5be55e" providerId="LiveId" clId="{39FB8B60-E9A2-4DE8-8C11-7255650E7768}" dt="2024-02-02T17:13:14.134" v="4132"/>
          <ac:spMkLst>
            <pc:docMk/>
            <pc:sldMk cId="3395049958" sldId="257"/>
            <ac:spMk id="2" creationId="{A389C419-7345-D6D2-6BBD-4E3630F82886}"/>
          </ac:spMkLst>
        </pc:spChg>
        <pc:spChg chg="mod">
          <ac:chgData name="Rajarshi Ray" userId="d48404212a5be55e" providerId="LiveId" clId="{39FB8B60-E9A2-4DE8-8C11-7255650E7768}" dt="2024-02-02T17:13:14.244" v="4133" actId="27636"/>
          <ac:spMkLst>
            <pc:docMk/>
            <pc:sldMk cId="3395049958" sldId="257"/>
            <ac:spMk id="3" creationId="{952F34DA-0596-52FA-EC7A-EF2BA7C84E3B}"/>
          </ac:spMkLst>
        </pc:spChg>
      </pc:sldChg>
      <pc:sldChg chg="modSp new mod">
        <pc:chgData name="Rajarshi Ray" userId="d48404212a5be55e" providerId="LiveId" clId="{39FB8B60-E9A2-4DE8-8C11-7255650E7768}" dt="2024-02-02T17:13:14.266" v="4134" actId="27636"/>
        <pc:sldMkLst>
          <pc:docMk/>
          <pc:sldMk cId="1667398790" sldId="258"/>
        </pc:sldMkLst>
        <pc:spChg chg="mod">
          <ac:chgData name="Rajarshi Ray" userId="d48404212a5be55e" providerId="LiveId" clId="{39FB8B60-E9A2-4DE8-8C11-7255650E7768}" dt="2024-02-02T17:13:14.134" v="4132"/>
          <ac:spMkLst>
            <pc:docMk/>
            <pc:sldMk cId="1667398790" sldId="258"/>
            <ac:spMk id="2" creationId="{95E5C096-3F44-D99C-8910-DFC7FDCE0EE1}"/>
          </ac:spMkLst>
        </pc:spChg>
        <pc:spChg chg="mod">
          <ac:chgData name="Rajarshi Ray" userId="d48404212a5be55e" providerId="LiveId" clId="{39FB8B60-E9A2-4DE8-8C11-7255650E7768}" dt="2024-02-02T17:13:14.266" v="4134" actId="27636"/>
          <ac:spMkLst>
            <pc:docMk/>
            <pc:sldMk cId="1667398790" sldId="258"/>
            <ac:spMk id="3" creationId="{668E4976-2F10-EBE7-47B1-82A16E178764}"/>
          </ac:spMkLst>
        </pc:spChg>
      </pc:sldChg>
      <pc:sldChg chg="modSp new mod">
        <pc:chgData name="Rajarshi Ray" userId="d48404212a5be55e" providerId="LiveId" clId="{39FB8B60-E9A2-4DE8-8C11-7255650E7768}" dt="2024-02-02T17:13:14.282" v="4135" actId="27636"/>
        <pc:sldMkLst>
          <pc:docMk/>
          <pc:sldMk cId="1372134684" sldId="259"/>
        </pc:sldMkLst>
        <pc:spChg chg="mod">
          <ac:chgData name="Rajarshi Ray" userId="d48404212a5be55e" providerId="LiveId" clId="{39FB8B60-E9A2-4DE8-8C11-7255650E7768}" dt="2024-02-02T17:13:14.134" v="4132"/>
          <ac:spMkLst>
            <pc:docMk/>
            <pc:sldMk cId="1372134684" sldId="259"/>
            <ac:spMk id="2" creationId="{54FC8A5D-2C00-2037-CDF4-AD192C4069C7}"/>
          </ac:spMkLst>
        </pc:spChg>
        <pc:spChg chg="mod">
          <ac:chgData name="Rajarshi Ray" userId="d48404212a5be55e" providerId="LiveId" clId="{39FB8B60-E9A2-4DE8-8C11-7255650E7768}" dt="2024-02-02T17:13:14.282" v="4135" actId="27636"/>
          <ac:spMkLst>
            <pc:docMk/>
            <pc:sldMk cId="1372134684" sldId="259"/>
            <ac:spMk id="3" creationId="{261D551C-44CD-973E-2B3D-81511C5626A6}"/>
          </ac:spMkLst>
        </pc:spChg>
      </pc:sldChg>
      <pc:sldChg chg="addSp delSp modSp new mod">
        <pc:chgData name="Rajarshi Ray" userId="d48404212a5be55e" providerId="LiveId" clId="{39FB8B60-E9A2-4DE8-8C11-7255650E7768}" dt="2024-02-02T16:10:42.082" v="3180"/>
        <pc:sldMkLst>
          <pc:docMk/>
          <pc:sldMk cId="1310626066" sldId="260"/>
        </pc:sldMkLst>
        <pc:spChg chg="mod">
          <ac:chgData name="Rajarshi Ray" userId="d48404212a5be55e" providerId="LiveId" clId="{39FB8B60-E9A2-4DE8-8C11-7255650E7768}" dt="2024-02-02T16:10:42.082" v="3180"/>
          <ac:spMkLst>
            <pc:docMk/>
            <pc:sldMk cId="1310626066" sldId="260"/>
            <ac:spMk id="2" creationId="{1F2D7401-68D5-779E-7871-E8D24ED7FA35}"/>
          </ac:spMkLst>
        </pc:spChg>
        <pc:spChg chg="del mod">
          <ac:chgData name="Rajarshi Ray" userId="d48404212a5be55e" providerId="LiveId" clId="{39FB8B60-E9A2-4DE8-8C11-7255650E7768}" dt="2024-02-02T14:52:52.955" v="1348" actId="478"/>
          <ac:spMkLst>
            <pc:docMk/>
            <pc:sldMk cId="1310626066" sldId="260"/>
            <ac:spMk id="3" creationId="{9CF66899-22DC-E9BD-1098-12A091F1298D}"/>
          </ac:spMkLst>
        </pc:spChg>
        <pc:spChg chg="add mod">
          <ac:chgData name="Rajarshi Ray" userId="d48404212a5be55e" providerId="LiveId" clId="{39FB8B60-E9A2-4DE8-8C11-7255650E7768}" dt="2024-02-02T16:10:42.082" v="3180"/>
          <ac:spMkLst>
            <pc:docMk/>
            <pc:sldMk cId="1310626066" sldId="260"/>
            <ac:spMk id="6" creationId="{DE4F1414-C016-FAAC-F697-B12479E0E292}"/>
          </ac:spMkLst>
        </pc:spChg>
        <pc:spChg chg="add mod">
          <ac:chgData name="Rajarshi Ray" userId="d48404212a5be55e" providerId="LiveId" clId="{39FB8B60-E9A2-4DE8-8C11-7255650E7768}" dt="2024-02-02T16:10:42.082" v="3180"/>
          <ac:spMkLst>
            <pc:docMk/>
            <pc:sldMk cId="1310626066" sldId="260"/>
            <ac:spMk id="7" creationId="{851DBB62-305C-ACB0-8D2C-4F5100B971D7}"/>
          </ac:spMkLst>
        </pc:spChg>
        <pc:graphicFrameChg chg="add del mod modGraphic">
          <ac:chgData name="Rajarshi Ray" userId="d48404212a5be55e" providerId="LiveId" clId="{39FB8B60-E9A2-4DE8-8C11-7255650E7768}" dt="2024-02-02T14:45:55.196" v="1333" actId="478"/>
          <ac:graphicFrameMkLst>
            <pc:docMk/>
            <pc:sldMk cId="1310626066" sldId="260"/>
            <ac:graphicFrameMk id="4" creationId="{12356F48-A6CA-1E0D-468F-84B9A751ED1F}"/>
          </ac:graphicFrameMkLst>
        </pc:graphicFrameChg>
        <pc:graphicFrameChg chg="add del mod modGraphic">
          <ac:chgData name="Rajarshi Ray" userId="d48404212a5be55e" providerId="LiveId" clId="{39FB8B60-E9A2-4DE8-8C11-7255650E7768}" dt="2024-02-02T14:51:29.491" v="1341" actId="478"/>
          <ac:graphicFrameMkLst>
            <pc:docMk/>
            <pc:sldMk cId="1310626066" sldId="260"/>
            <ac:graphicFrameMk id="5" creationId="{CF5CC6F3-9362-B375-4076-71229E43213F}"/>
          </ac:graphicFrameMkLst>
        </pc:graphicFrameChg>
        <pc:graphicFrameChg chg="add del mod modGraphic">
          <ac:chgData name="Rajarshi Ray" userId="d48404212a5be55e" providerId="LiveId" clId="{39FB8B60-E9A2-4DE8-8C11-7255650E7768}" dt="2024-02-02T14:52:48.988" v="1346" actId="478"/>
          <ac:graphicFrameMkLst>
            <pc:docMk/>
            <pc:sldMk cId="1310626066" sldId="260"/>
            <ac:graphicFrameMk id="8" creationId="{D6222129-D00E-E04A-24C6-66848F962618}"/>
          </ac:graphicFrameMkLst>
        </pc:graphicFrameChg>
        <pc:graphicFrameChg chg="add mod modGraphic">
          <ac:chgData name="Rajarshi Ray" userId="d48404212a5be55e" providerId="LiveId" clId="{39FB8B60-E9A2-4DE8-8C11-7255650E7768}" dt="2024-02-02T16:10:42.082" v="3180"/>
          <ac:graphicFrameMkLst>
            <pc:docMk/>
            <pc:sldMk cId="1310626066" sldId="260"/>
            <ac:graphicFrameMk id="9" creationId="{E8F63B92-0BF8-FBA1-7B2A-B6C44617DCB7}"/>
          </ac:graphicFrameMkLst>
        </pc:graphicFrameChg>
      </pc:sldChg>
      <pc:sldChg chg="modSp new mod">
        <pc:chgData name="Rajarshi Ray" userId="d48404212a5be55e" providerId="LiveId" clId="{39FB8B60-E9A2-4DE8-8C11-7255650E7768}" dt="2024-02-03T17:55:17.611" v="4699" actId="1076"/>
        <pc:sldMkLst>
          <pc:docMk/>
          <pc:sldMk cId="1390740214" sldId="261"/>
        </pc:sldMkLst>
        <pc:spChg chg="mod">
          <ac:chgData name="Rajarshi Ray" userId="d48404212a5be55e" providerId="LiveId" clId="{39FB8B60-E9A2-4DE8-8C11-7255650E7768}" dt="2024-02-02T16:10:42.082" v="3180"/>
          <ac:spMkLst>
            <pc:docMk/>
            <pc:sldMk cId="1390740214" sldId="261"/>
            <ac:spMk id="2" creationId="{8C4DD08E-C4DA-FE53-BA56-40C02F91EBB7}"/>
          </ac:spMkLst>
        </pc:spChg>
        <pc:spChg chg="mod">
          <ac:chgData name="Rajarshi Ray" userId="d48404212a5be55e" providerId="LiveId" clId="{39FB8B60-E9A2-4DE8-8C11-7255650E7768}" dt="2024-02-03T17:55:17.611" v="4699" actId="1076"/>
          <ac:spMkLst>
            <pc:docMk/>
            <pc:sldMk cId="1390740214" sldId="261"/>
            <ac:spMk id="3" creationId="{10E85B1B-6A6E-5C2F-F112-D8EB5230A94D}"/>
          </ac:spMkLst>
        </pc:spChg>
      </pc:sldChg>
      <pc:sldChg chg="addSp modSp new mod">
        <pc:chgData name="Rajarshi Ray" userId="d48404212a5be55e" providerId="LiveId" clId="{39FB8B60-E9A2-4DE8-8C11-7255650E7768}" dt="2024-02-03T17:55:55.624" v="4708" actId="1076"/>
        <pc:sldMkLst>
          <pc:docMk/>
          <pc:sldMk cId="2370676138" sldId="262"/>
        </pc:sldMkLst>
        <pc:spChg chg="mod">
          <ac:chgData name="Rajarshi Ray" userId="d48404212a5be55e" providerId="LiveId" clId="{39FB8B60-E9A2-4DE8-8C11-7255650E7768}" dt="2024-02-02T16:10:42.082" v="3180"/>
          <ac:spMkLst>
            <pc:docMk/>
            <pc:sldMk cId="2370676138" sldId="262"/>
            <ac:spMk id="2" creationId="{BA7E4408-BA65-62B6-39E2-D200B2EDDBB8}"/>
          </ac:spMkLst>
        </pc:spChg>
        <pc:spChg chg="mod">
          <ac:chgData name="Rajarshi Ray" userId="d48404212a5be55e" providerId="LiveId" clId="{39FB8B60-E9A2-4DE8-8C11-7255650E7768}" dt="2024-02-03T17:55:45.873" v="4706" actId="1076"/>
          <ac:spMkLst>
            <pc:docMk/>
            <pc:sldMk cId="2370676138" sldId="262"/>
            <ac:spMk id="3" creationId="{319C9978-D8C5-58BF-70E7-B43159EF6373}"/>
          </ac:spMkLst>
        </pc:spChg>
        <pc:picChg chg="add mod">
          <ac:chgData name="Rajarshi Ray" userId="d48404212a5be55e" providerId="LiveId" clId="{39FB8B60-E9A2-4DE8-8C11-7255650E7768}" dt="2024-02-03T17:55:55.624" v="4708" actId="1076"/>
          <ac:picMkLst>
            <pc:docMk/>
            <pc:sldMk cId="2370676138" sldId="262"/>
            <ac:picMk id="4" creationId="{8CCE7092-F729-F484-DC79-FB69DF727E9C}"/>
          </ac:picMkLst>
        </pc:picChg>
      </pc:sldChg>
      <pc:sldChg chg="addSp delSp modSp new mod">
        <pc:chgData name="Rajarshi Ray" userId="d48404212a5be55e" providerId="LiveId" clId="{39FB8B60-E9A2-4DE8-8C11-7255650E7768}" dt="2024-02-03T17:55:59.719" v="4709" actId="1076"/>
        <pc:sldMkLst>
          <pc:docMk/>
          <pc:sldMk cId="1087370554" sldId="263"/>
        </pc:sldMkLst>
        <pc:spChg chg="del">
          <ac:chgData name="Rajarshi Ray" userId="d48404212a5be55e" providerId="LiveId" clId="{39FB8B60-E9A2-4DE8-8C11-7255650E7768}" dt="2024-02-02T15:09:06.457" v="1557" actId="478"/>
          <ac:spMkLst>
            <pc:docMk/>
            <pc:sldMk cId="1087370554" sldId="263"/>
            <ac:spMk id="2" creationId="{F7F31C10-F6A8-410F-A40B-E6CCEDBAE251}"/>
          </ac:spMkLst>
        </pc:spChg>
        <pc:spChg chg="del">
          <ac:chgData name="Rajarshi Ray" userId="d48404212a5be55e" providerId="LiveId" clId="{39FB8B60-E9A2-4DE8-8C11-7255650E7768}" dt="2024-02-02T15:09:07.497" v="1558" actId="478"/>
          <ac:spMkLst>
            <pc:docMk/>
            <pc:sldMk cId="1087370554" sldId="263"/>
            <ac:spMk id="3" creationId="{EE17B381-AA3E-6297-005F-4BD43526AEE5}"/>
          </ac:spMkLst>
        </pc:spChg>
        <pc:picChg chg="add mod">
          <ac:chgData name="Rajarshi Ray" userId="d48404212a5be55e" providerId="LiveId" clId="{39FB8B60-E9A2-4DE8-8C11-7255650E7768}" dt="2024-02-03T17:55:59.719" v="4709" actId="1076"/>
          <ac:picMkLst>
            <pc:docMk/>
            <pc:sldMk cId="1087370554" sldId="263"/>
            <ac:picMk id="4" creationId="{3E4157FC-E4F2-4DEE-1572-1B65E1B48D39}"/>
          </ac:picMkLst>
        </pc:picChg>
      </pc:sldChg>
      <pc:sldChg chg="modSp new mod">
        <pc:chgData name="Rajarshi Ray" userId="d48404212a5be55e" providerId="LiveId" clId="{39FB8B60-E9A2-4DE8-8C11-7255650E7768}" dt="2024-02-02T17:13:14.338" v="4137" actId="27636"/>
        <pc:sldMkLst>
          <pc:docMk/>
          <pc:sldMk cId="4267696572" sldId="264"/>
        </pc:sldMkLst>
        <pc:spChg chg="mod">
          <ac:chgData name="Rajarshi Ray" userId="d48404212a5be55e" providerId="LiveId" clId="{39FB8B60-E9A2-4DE8-8C11-7255650E7768}" dt="2024-02-02T16:10:42.082" v="3180"/>
          <ac:spMkLst>
            <pc:docMk/>
            <pc:sldMk cId="4267696572" sldId="264"/>
            <ac:spMk id="2" creationId="{2095634A-FEF7-89B7-270B-72A34E4A3F61}"/>
          </ac:spMkLst>
        </pc:spChg>
        <pc:spChg chg="mod">
          <ac:chgData name="Rajarshi Ray" userId="d48404212a5be55e" providerId="LiveId" clId="{39FB8B60-E9A2-4DE8-8C11-7255650E7768}" dt="2024-02-02T17:13:14.338" v="4137" actId="27636"/>
          <ac:spMkLst>
            <pc:docMk/>
            <pc:sldMk cId="4267696572" sldId="264"/>
            <ac:spMk id="3" creationId="{9D3FB864-E90D-177D-1218-DDDB6186CD93}"/>
          </ac:spMkLst>
        </pc:spChg>
      </pc:sldChg>
      <pc:sldChg chg="addSp delSp modSp new mod">
        <pc:chgData name="Rajarshi Ray" userId="d48404212a5be55e" providerId="LiveId" clId="{39FB8B60-E9A2-4DE8-8C11-7255650E7768}" dt="2024-02-02T17:13:36.021" v="4141" actId="1076"/>
        <pc:sldMkLst>
          <pc:docMk/>
          <pc:sldMk cId="3905816745" sldId="265"/>
        </pc:sldMkLst>
        <pc:spChg chg="del">
          <ac:chgData name="Rajarshi Ray" userId="d48404212a5be55e" providerId="LiveId" clId="{39FB8B60-E9A2-4DE8-8C11-7255650E7768}" dt="2024-02-02T15:19:18.785" v="2326" actId="478"/>
          <ac:spMkLst>
            <pc:docMk/>
            <pc:sldMk cId="3905816745" sldId="265"/>
            <ac:spMk id="2" creationId="{812BEA28-7E43-F361-E895-3A22804DEBE6}"/>
          </ac:spMkLst>
        </pc:spChg>
        <pc:spChg chg="del">
          <ac:chgData name="Rajarshi Ray" userId="d48404212a5be55e" providerId="LiveId" clId="{39FB8B60-E9A2-4DE8-8C11-7255650E7768}" dt="2024-02-02T15:19:19.998" v="2327" actId="478"/>
          <ac:spMkLst>
            <pc:docMk/>
            <pc:sldMk cId="3905816745" sldId="265"/>
            <ac:spMk id="3" creationId="{E209C017-525B-3E97-6E31-9F9F94BA39E4}"/>
          </ac:spMkLst>
        </pc:spChg>
        <pc:spChg chg="add">
          <ac:chgData name="Rajarshi Ray" userId="d48404212a5be55e" providerId="LiveId" clId="{39FB8B60-E9A2-4DE8-8C11-7255650E7768}" dt="2024-02-02T15:19:43.406" v="2328"/>
          <ac:spMkLst>
            <pc:docMk/>
            <pc:sldMk cId="3905816745" sldId="265"/>
            <ac:spMk id="4" creationId="{0AC2C2E3-2FFC-17D9-77EB-64AA404E7B91}"/>
          </ac:spMkLst>
        </pc:spChg>
        <pc:spChg chg="add">
          <ac:chgData name="Rajarshi Ray" userId="d48404212a5be55e" providerId="LiveId" clId="{39FB8B60-E9A2-4DE8-8C11-7255650E7768}" dt="2024-02-02T15:19:43.406" v="2328"/>
          <ac:spMkLst>
            <pc:docMk/>
            <pc:sldMk cId="3905816745" sldId="265"/>
            <ac:spMk id="5" creationId="{745BF133-DFD9-6160-D6BE-F165D107CEC0}"/>
          </ac:spMkLst>
        </pc:spChg>
        <pc:spChg chg="add del">
          <ac:chgData name="Rajarshi Ray" userId="d48404212a5be55e" providerId="LiveId" clId="{39FB8B60-E9A2-4DE8-8C11-7255650E7768}" dt="2024-02-02T15:19:54.184" v="2331" actId="478"/>
          <ac:spMkLst>
            <pc:docMk/>
            <pc:sldMk cId="3905816745" sldId="265"/>
            <ac:spMk id="7" creationId="{07B8D31D-0E84-38DB-C365-2467A3E8BE79}"/>
          </ac:spMkLst>
        </pc:spChg>
        <pc:spChg chg="add mod">
          <ac:chgData name="Rajarshi Ray" userId="d48404212a5be55e" providerId="LiveId" clId="{39FB8B60-E9A2-4DE8-8C11-7255650E7768}" dt="2024-02-02T17:13:36.021" v="4141" actId="1076"/>
          <ac:spMkLst>
            <pc:docMk/>
            <pc:sldMk cId="3905816745" sldId="265"/>
            <ac:spMk id="10" creationId="{449FC246-5A19-1E80-FB30-909730C2B71F}"/>
          </ac:spMkLst>
        </pc:spChg>
        <pc:picChg chg="add mod">
          <ac:chgData name="Rajarshi Ray" userId="d48404212a5be55e" providerId="LiveId" clId="{39FB8B60-E9A2-4DE8-8C11-7255650E7768}" dt="2024-02-02T17:13:32.917" v="4140" actId="1076"/>
          <ac:picMkLst>
            <pc:docMk/>
            <pc:sldMk cId="3905816745" sldId="265"/>
            <ac:picMk id="8" creationId="{59473720-49B1-771A-8E8A-6802B344A63D}"/>
          </ac:picMkLst>
        </pc:picChg>
        <pc:picChg chg="add">
          <ac:chgData name="Rajarshi Ray" userId="d48404212a5be55e" providerId="LiveId" clId="{39FB8B60-E9A2-4DE8-8C11-7255650E7768}" dt="2024-02-02T15:19:43.406" v="2328"/>
          <ac:picMkLst>
            <pc:docMk/>
            <pc:sldMk cId="3905816745" sldId="265"/>
            <ac:picMk id="2049" creationId="{9841DCCA-80C3-3175-D08C-9F0232F9D354}"/>
          </ac:picMkLst>
        </pc:picChg>
      </pc:sldChg>
      <pc:sldChg chg="modSp new mod">
        <pc:chgData name="Rajarshi Ray" userId="d48404212a5be55e" providerId="LiveId" clId="{39FB8B60-E9A2-4DE8-8C11-7255650E7768}" dt="2024-02-03T17:56:07.441" v="4710" actId="1076"/>
        <pc:sldMkLst>
          <pc:docMk/>
          <pc:sldMk cId="1726609722" sldId="266"/>
        </pc:sldMkLst>
        <pc:spChg chg="mod">
          <ac:chgData name="Rajarshi Ray" userId="d48404212a5be55e" providerId="LiveId" clId="{39FB8B60-E9A2-4DE8-8C11-7255650E7768}" dt="2024-02-02T16:10:42.082" v="3180"/>
          <ac:spMkLst>
            <pc:docMk/>
            <pc:sldMk cId="1726609722" sldId="266"/>
            <ac:spMk id="2" creationId="{F05692D1-E68E-C431-5AD2-E5C6B456F4CC}"/>
          </ac:spMkLst>
        </pc:spChg>
        <pc:spChg chg="mod">
          <ac:chgData name="Rajarshi Ray" userId="d48404212a5be55e" providerId="LiveId" clId="{39FB8B60-E9A2-4DE8-8C11-7255650E7768}" dt="2024-02-03T17:56:07.441" v="4710" actId="1076"/>
          <ac:spMkLst>
            <pc:docMk/>
            <pc:sldMk cId="1726609722" sldId="266"/>
            <ac:spMk id="3" creationId="{5A84C12F-1D40-157A-2A21-76B742067B0D}"/>
          </ac:spMkLst>
        </pc:spChg>
      </pc:sldChg>
      <pc:sldChg chg="addSp delSp modSp new del mod">
        <pc:chgData name="Rajarshi Ray" userId="d48404212a5be55e" providerId="LiveId" clId="{39FB8B60-E9A2-4DE8-8C11-7255650E7768}" dt="2024-02-02T16:01:28.148" v="3112" actId="47"/>
        <pc:sldMkLst>
          <pc:docMk/>
          <pc:sldMk cId="2640866809" sldId="267"/>
        </pc:sldMkLst>
        <pc:spChg chg="mod">
          <ac:chgData name="Rajarshi Ray" userId="d48404212a5be55e" providerId="LiveId" clId="{39FB8B60-E9A2-4DE8-8C11-7255650E7768}" dt="2024-02-02T15:59:08.731" v="3094" actId="122"/>
          <ac:spMkLst>
            <pc:docMk/>
            <pc:sldMk cId="2640866809" sldId="267"/>
            <ac:spMk id="2" creationId="{F45996AA-EA6C-CCFB-87D3-4EF8F2F50F3A}"/>
          </ac:spMkLst>
        </pc:spChg>
        <pc:spChg chg="del">
          <ac:chgData name="Rajarshi Ray" userId="d48404212a5be55e" providerId="LiveId" clId="{39FB8B60-E9A2-4DE8-8C11-7255650E7768}" dt="2024-02-02T15:59:10.795" v="3095" actId="478"/>
          <ac:spMkLst>
            <pc:docMk/>
            <pc:sldMk cId="2640866809" sldId="267"/>
            <ac:spMk id="3" creationId="{B63E5475-37C3-03A3-8021-1BF084CA3CEB}"/>
          </ac:spMkLst>
        </pc:spChg>
        <pc:picChg chg="add del mod">
          <ac:chgData name="Rajarshi Ray" userId="d48404212a5be55e" providerId="LiveId" clId="{39FB8B60-E9A2-4DE8-8C11-7255650E7768}" dt="2024-02-02T15:59:51.042" v="3102" actId="478"/>
          <ac:picMkLst>
            <pc:docMk/>
            <pc:sldMk cId="2640866809" sldId="267"/>
            <ac:picMk id="5" creationId="{96962E6D-B213-54CC-52A5-A119C3BE7F2A}"/>
          </ac:picMkLst>
        </pc:picChg>
        <pc:picChg chg="add del mod">
          <ac:chgData name="Rajarshi Ray" userId="d48404212a5be55e" providerId="LiveId" clId="{39FB8B60-E9A2-4DE8-8C11-7255650E7768}" dt="2024-02-02T16:01:24.040" v="3111" actId="478"/>
          <ac:picMkLst>
            <pc:docMk/>
            <pc:sldMk cId="2640866809" sldId="267"/>
            <ac:picMk id="7" creationId="{DA61F343-4BD6-CC66-820E-AF698DBB892B}"/>
          </ac:picMkLst>
        </pc:picChg>
      </pc:sldChg>
      <pc:sldChg chg="addSp delSp modSp new del mod modShow">
        <pc:chgData name="Rajarshi Ray" userId="d48404212a5be55e" providerId="LiveId" clId="{39FB8B60-E9A2-4DE8-8C11-7255650E7768}" dt="2024-02-02T16:05:13.532" v="3124" actId="47"/>
        <pc:sldMkLst>
          <pc:docMk/>
          <pc:sldMk cId="145466078" sldId="268"/>
        </pc:sldMkLst>
        <pc:spChg chg="del">
          <ac:chgData name="Rajarshi Ray" userId="d48404212a5be55e" providerId="LiveId" clId="{39FB8B60-E9A2-4DE8-8C11-7255650E7768}" dt="2024-02-02T16:02:27.691" v="3113" actId="478"/>
          <ac:spMkLst>
            <pc:docMk/>
            <pc:sldMk cId="145466078" sldId="268"/>
            <ac:spMk id="3" creationId="{98462A7E-332F-6DD9-8352-BCD5C3AB53BA}"/>
          </ac:spMkLst>
        </pc:spChg>
        <pc:picChg chg="add del mod">
          <ac:chgData name="Rajarshi Ray" userId="d48404212a5be55e" providerId="LiveId" clId="{39FB8B60-E9A2-4DE8-8C11-7255650E7768}" dt="2024-02-02T16:02:49.535" v="3122" actId="478"/>
          <ac:picMkLst>
            <pc:docMk/>
            <pc:sldMk cId="145466078" sldId="268"/>
            <ac:picMk id="5" creationId="{A7605A7D-8EB7-FA42-BE16-E452380DA7C7}"/>
          </ac:picMkLst>
        </pc:picChg>
      </pc:sldChg>
      <pc:sldChg chg="addSp delSp modSp new mod">
        <pc:chgData name="Rajarshi Ray" userId="d48404212a5be55e" providerId="LiveId" clId="{39FB8B60-E9A2-4DE8-8C11-7255650E7768}" dt="2024-02-03T17:56:27.030" v="4717" actId="313"/>
        <pc:sldMkLst>
          <pc:docMk/>
          <pc:sldMk cId="256906070" sldId="269"/>
        </pc:sldMkLst>
        <pc:spChg chg="mod">
          <ac:chgData name="Rajarshi Ray" userId="d48404212a5be55e" providerId="LiveId" clId="{39FB8B60-E9A2-4DE8-8C11-7255650E7768}" dt="2024-02-02T16:23:42.505" v="3201" actId="122"/>
          <ac:spMkLst>
            <pc:docMk/>
            <pc:sldMk cId="256906070" sldId="269"/>
            <ac:spMk id="2" creationId="{9E5053D8-97F6-A6A0-AF29-E188C95816D0}"/>
          </ac:spMkLst>
        </pc:spChg>
        <pc:spChg chg="add del mod">
          <ac:chgData name="Rajarshi Ray" userId="d48404212a5be55e" providerId="LiveId" clId="{39FB8B60-E9A2-4DE8-8C11-7255650E7768}" dt="2024-02-03T17:56:27.030" v="4717" actId="313"/>
          <ac:spMkLst>
            <pc:docMk/>
            <pc:sldMk cId="256906070" sldId="269"/>
            <ac:spMk id="3" creationId="{5B879A71-4EBE-801E-5BDF-114FC3EF85CE}"/>
          </ac:spMkLst>
        </pc:spChg>
        <pc:picChg chg="add mod">
          <ac:chgData name="Rajarshi Ray" userId="d48404212a5be55e" providerId="LiveId" clId="{39FB8B60-E9A2-4DE8-8C11-7255650E7768}" dt="2024-02-02T16:10:39.873" v="3166" actId="1076"/>
          <ac:picMkLst>
            <pc:docMk/>
            <pc:sldMk cId="256906070" sldId="269"/>
            <ac:picMk id="5" creationId="{3EF9C190-39DD-8788-3615-68E375C72DA4}"/>
          </ac:picMkLst>
        </pc:picChg>
      </pc:sldChg>
      <pc:sldChg chg="modSp new mod">
        <pc:chgData name="Rajarshi Ray" userId="d48404212a5be55e" providerId="LiveId" clId="{39FB8B60-E9A2-4DE8-8C11-7255650E7768}" dt="2024-02-02T17:17:21.590" v="4698" actId="20577"/>
        <pc:sldMkLst>
          <pc:docMk/>
          <pc:sldMk cId="2217614313" sldId="270"/>
        </pc:sldMkLst>
        <pc:spChg chg="mod">
          <ac:chgData name="Rajarshi Ray" userId="d48404212a5be55e" providerId="LiveId" clId="{39FB8B60-E9A2-4DE8-8C11-7255650E7768}" dt="2024-02-02T17:14:16.813" v="4156" actId="1076"/>
          <ac:spMkLst>
            <pc:docMk/>
            <pc:sldMk cId="2217614313" sldId="270"/>
            <ac:spMk id="2" creationId="{717659B2-6DF2-7997-F975-1E7D4927A1B3}"/>
          </ac:spMkLst>
        </pc:spChg>
        <pc:spChg chg="mod">
          <ac:chgData name="Rajarshi Ray" userId="d48404212a5be55e" providerId="LiveId" clId="{39FB8B60-E9A2-4DE8-8C11-7255650E7768}" dt="2024-02-02T17:17:21.590" v="4698" actId="20577"/>
          <ac:spMkLst>
            <pc:docMk/>
            <pc:sldMk cId="2217614313" sldId="270"/>
            <ac:spMk id="3" creationId="{C2B2A6EB-6DE9-6021-6F42-4DE54847C5F3}"/>
          </ac:spMkLst>
        </pc:spChg>
      </pc:sldChg>
      <pc:sldMasterChg chg="modSp modSldLayout">
        <pc:chgData name="Rajarshi Ray" userId="d48404212a5be55e" providerId="LiveId" clId="{39FB8B60-E9A2-4DE8-8C11-7255650E7768}" dt="2024-02-02T16:08:34.141" v="3130"/>
        <pc:sldMasterMkLst>
          <pc:docMk/>
          <pc:sldMasterMk cId="2869697313" sldId="2147483648"/>
        </pc:sldMasterMkLst>
        <pc:spChg chg="mod">
          <ac:chgData name="Rajarshi Ray" userId="d48404212a5be55e" providerId="LiveId" clId="{39FB8B60-E9A2-4DE8-8C11-7255650E7768}" dt="2024-02-02T16:08:34.141" v="3130"/>
          <ac:spMkLst>
            <pc:docMk/>
            <pc:sldMasterMk cId="2869697313" sldId="2147483648"/>
            <ac:spMk id="2" creationId="{C26CD323-6980-E678-1FB2-0021DF599D1F}"/>
          </ac:spMkLst>
        </pc:spChg>
        <pc:spChg chg="mod">
          <ac:chgData name="Rajarshi Ray" userId="d48404212a5be55e" providerId="LiveId" clId="{39FB8B60-E9A2-4DE8-8C11-7255650E7768}" dt="2024-02-02T16:08:34.141" v="3130"/>
          <ac:spMkLst>
            <pc:docMk/>
            <pc:sldMasterMk cId="2869697313" sldId="2147483648"/>
            <ac:spMk id="3" creationId="{E79BA07C-55F8-22F8-E315-7D5368A19176}"/>
          </ac:spMkLst>
        </pc:spChg>
        <pc:spChg chg="mod">
          <ac:chgData name="Rajarshi Ray" userId="d48404212a5be55e" providerId="LiveId" clId="{39FB8B60-E9A2-4DE8-8C11-7255650E7768}" dt="2024-02-02T16:08:34.141" v="3130"/>
          <ac:spMkLst>
            <pc:docMk/>
            <pc:sldMasterMk cId="2869697313" sldId="2147483648"/>
            <ac:spMk id="4" creationId="{270DBB01-8ADB-641E-44EA-10893E22EAD5}"/>
          </ac:spMkLst>
        </pc:spChg>
        <pc:spChg chg="mod">
          <ac:chgData name="Rajarshi Ray" userId="d48404212a5be55e" providerId="LiveId" clId="{39FB8B60-E9A2-4DE8-8C11-7255650E7768}" dt="2024-02-02T16:08:34.141" v="3130"/>
          <ac:spMkLst>
            <pc:docMk/>
            <pc:sldMasterMk cId="2869697313" sldId="2147483648"/>
            <ac:spMk id="5" creationId="{80056D02-B13B-2F13-96CD-0B6CB26EEF4E}"/>
          </ac:spMkLst>
        </pc:spChg>
        <pc:spChg chg="mod">
          <ac:chgData name="Rajarshi Ray" userId="d48404212a5be55e" providerId="LiveId" clId="{39FB8B60-E9A2-4DE8-8C11-7255650E7768}" dt="2024-02-02T16:08:34.141" v="3130"/>
          <ac:spMkLst>
            <pc:docMk/>
            <pc:sldMasterMk cId="2869697313" sldId="2147483648"/>
            <ac:spMk id="6" creationId="{D833BE61-1FF3-44C7-0B3C-A0E9D174900B}"/>
          </ac:spMkLst>
        </pc:spChg>
        <pc:sldLayoutChg chg="modSp">
          <pc:chgData name="Rajarshi Ray" userId="d48404212a5be55e" providerId="LiveId" clId="{39FB8B60-E9A2-4DE8-8C11-7255650E7768}" dt="2024-02-02T16:08:34.141" v="3130"/>
          <pc:sldLayoutMkLst>
            <pc:docMk/>
            <pc:sldMasterMk cId="2869697313" sldId="2147483648"/>
            <pc:sldLayoutMk cId="761966679" sldId="2147483649"/>
          </pc:sldLayoutMkLst>
          <pc:spChg chg="mod">
            <ac:chgData name="Rajarshi Ray" userId="d48404212a5be55e" providerId="LiveId" clId="{39FB8B60-E9A2-4DE8-8C11-7255650E7768}" dt="2024-02-02T16:08:34.141" v="3130"/>
            <ac:spMkLst>
              <pc:docMk/>
              <pc:sldMasterMk cId="2869697313" sldId="2147483648"/>
              <pc:sldLayoutMk cId="761966679" sldId="2147483649"/>
              <ac:spMk id="2" creationId="{B08864E8-3ECA-7F31-4F20-7C8CC971670D}"/>
            </ac:spMkLst>
          </pc:spChg>
          <pc:spChg chg="mod">
            <ac:chgData name="Rajarshi Ray" userId="d48404212a5be55e" providerId="LiveId" clId="{39FB8B60-E9A2-4DE8-8C11-7255650E7768}" dt="2024-02-02T16:08:34.141" v="3130"/>
            <ac:spMkLst>
              <pc:docMk/>
              <pc:sldMasterMk cId="2869697313" sldId="2147483648"/>
              <pc:sldLayoutMk cId="761966679" sldId="2147483649"/>
              <ac:spMk id="3" creationId="{9CEC8807-E4B2-B27F-CE28-E6FBCB5C516C}"/>
            </ac:spMkLst>
          </pc:spChg>
        </pc:sldLayoutChg>
        <pc:sldLayoutChg chg="modSp">
          <pc:chgData name="Rajarshi Ray" userId="d48404212a5be55e" providerId="LiveId" clId="{39FB8B60-E9A2-4DE8-8C11-7255650E7768}" dt="2024-02-02T16:08:34.141" v="3130"/>
          <pc:sldLayoutMkLst>
            <pc:docMk/>
            <pc:sldMasterMk cId="2869697313" sldId="2147483648"/>
            <pc:sldLayoutMk cId="1236765772" sldId="2147483651"/>
          </pc:sldLayoutMkLst>
          <pc:spChg chg="mod">
            <ac:chgData name="Rajarshi Ray" userId="d48404212a5be55e" providerId="LiveId" clId="{39FB8B60-E9A2-4DE8-8C11-7255650E7768}" dt="2024-02-02T16:08:34.141" v="3130"/>
            <ac:spMkLst>
              <pc:docMk/>
              <pc:sldMasterMk cId="2869697313" sldId="2147483648"/>
              <pc:sldLayoutMk cId="1236765772" sldId="2147483651"/>
              <ac:spMk id="2" creationId="{811F3D0D-388F-862C-33B1-9182AA0176DA}"/>
            </ac:spMkLst>
          </pc:spChg>
          <pc:spChg chg="mod">
            <ac:chgData name="Rajarshi Ray" userId="d48404212a5be55e" providerId="LiveId" clId="{39FB8B60-E9A2-4DE8-8C11-7255650E7768}" dt="2024-02-02T16:08:34.141" v="3130"/>
            <ac:spMkLst>
              <pc:docMk/>
              <pc:sldMasterMk cId="2869697313" sldId="2147483648"/>
              <pc:sldLayoutMk cId="1236765772" sldId="2147483651"/>
              <ac:spMk id="3" creationId="{959DB580-1630-6F4D-66E3-069B759BD271}"/>
            </ac:spMkLst>
          </pc:spChg>
        </pc:sldLayoutChg>
        <pc:sldLayoutChg chg="modSp">
          <pc:chgData name="Rajarshi Ray" userId="d48404212a5be55e" providerId="LiveId" clId="{39FB8B60-E9A2-4DE8-8C11-7255650E7768}" dt="2024-02-02T16:08:34.141" v="3130"/>
          <pc:sldLayoutMkLst>
            <pc:docMk/>
            <pc:sldMasterMk cId="2869697313" sldId="2147483648"/>
            <pc:sldLayoutMk cId="2678415210" sldId="2147483652"/>
          </pc:sldLayoutMkLst>
          <pc:spChg chg="mod">
            <ac:chgData name="Rajarshi Ray" userId="d48404212a5be55e" providerId="LiveId" clId="{39FB8B60-E9A2-4DE8-8C11-7255650E7768}" dt="2024-02-02T16:08:34.141" v="3130"/>
            <ac:spMkLst>
              <pc:docMk/>
              <pc:sldMasterMk cId="2869697313" sldId="2147483648"/>
              <pc:sldLayoutMk cId="2678415210" sldId="2147483652"/>
              <ac:spMk id="3" creationId="{0A0F9B24-4B79-AC06-F180-3911A8DEB40F}"/>
            </ac:spMkLst>
          </pc:spChg>
          <pc:spChg chg="mod">
            <ac:chgData name="Rajarshi Ray" userId="d48404212a5be55e" providerId="LiveId" clId="{39FB8B60-E9A2-4DE8-8C11-7255650E7768}" dt="2024-02-02T16:08:34.141" v="3130"/>
            <ac:spMkLst>
              <pc:docMk/>
              <pc:sldMasterMk cId="2869697313" sldId="2147483648"/>
              <pc:sldLayoutMk cId="2678415210" sldId="2147483652"/>
              <ac:spMk id="4" creationId="{5E0AC2F6-EDB1-A47D-5C06-8AC8794CFC30}"/>
            </ac:spMkLst>
          </pc:spChg>
        </pc:sldLayoutChg>
        <pc:sldLayoutChg chg="modSp">
          <pc:chgData name="Rajarshi Ray" userId="d48404212a5be55e" providerId="LiveId" clId="{39FB8B60-E9A2-4DE8-8C11-7255650E7768}" dt="2024-02-02T16:08:34.141" v="3130"/>
          <pc:sldLayoutMkLst>
            <pc:docMk/>
            <pc:sldMasterMk cId="2869697313" sldId="2147483648"/>
            <pc:sldLayoutMk cId="540537264" sldId="2147483653"/>
          </pc:sldLayoutMkLst>
          <pc:spChg chg="mod">
            <ac:chgData name="Rajarshi Ray" userId="d48404212a5be55e" providerId="LiveId" clId="{39FB8B60-E9A2-4DE8-8C11-7255650E7768}" dt="2024-02-02T16:08:34.141" v="3130"/>
            <ac:spMkLst>
              <pc:docMk/>
              <pc:sldMasterMk cId="2869697313" sldId="2147483648"/>
              <pc:sldLayoutMk cId="540537264" sldId="2147483653"/>
              <ac:spMk id="2" creationId="{FF2CA484-C7DC-D113-D352-BDEB033CC5E0}"/>
            </ac:spMkLst>
          </pc:spChg>
          <pc:spChg chg="mod">
            <ac:chgData name="Rajarshi Ray" userId="d48404212a5be55e" providerId="LiveId" clId="{39FB8B60-E9A2-4DE8-8C11-7255650E7768}" dt="2024-02-02T16:08:34.141" v="3130"/>
            <ac:spMkLst>
              <pc:docMk/>
              <pc:sldMasterMk cId="2869697313" sldId="2147483648"/>
              <pc:sldLayoutMk cId="540537264" sldId="2147483653"/>
              <ac:spMk id="3" creationId="{556791FD-E577-0418-EFD7-A63597C472C8}"/>
            </ac:spMkLst>
          </pc:spChg>
          <pc:spChg chg="mod">
            <ac:chgData name="Rajarshi Ray" userId="d48404212a5be55e" providerId="LiveId" clId="{39FB8B60-E9A2-4DE8-8C11-7255650E7768}" dt="2024-02-02T16:08:34.141" v="3130"/>
            <ac:spMkLst>
              <pc:docMk/>
              <pc:sldMasterMk cId="2869697313" sldId="2147483648"/>
              <pc:sldLayoutMk cId="540537264" sldId="2147483653"/>
              <ac:spMk id="4" creationId="{EA2AF719-694D-113B-0ED4-1DE2A4287662}"/>
            </ac:spMkLst>
          </pc:spChg>
          <pc:spChg chg="mod">
            <ac:chgData name="Rajarshi Ray" userId="d48404212a5be55e" providerId="LiveId" clId="{39FB8B60-E9A2-4DE8-8C11-7255650E7768}" dt="2024-02-02T16:08:34.141" v="3130"/>
            <ac:spMkLst>
              <pc:docMk/>
              <pc:sldMasterMk cId="2869697313" sldId="2147483648"/>
              <pc:sldLayoutMk cId="540537264" sldId="2147483653"/>
              <ac:spMk id="5" creationId="{A617CA45-3815-EFE5-13B5-81486744088E}"/>
            </ac:spMkLst>
          </pc:spChg>
          <pc:spChg chg="mod">
            <ac:chgData name="Rajarshi Ray" userId="d48404212a5be55e" providerId="LiveId" clId="{39FB8B60-E9A2-4DE8-8C11-7255650E7768}" dt="2024-02-02T16:08:34.141" v="3130"/>
            <ac:spMkLst>
              <pc:docMk/>
              <pc:sldMasterMk cId="2869697313" sldId="2147483648"/>
              <pc:sldLayoutMk cId="540537264" sldId="2147483653"/>
              <ac:spMk id="6" creationId="{9619FC2F-99CC-E49E-A446-4B99C584D61B}"/>
            </ac:spMkLst>
          </pc:spChg>
        </pc:sldLayoutChg>
        <pc:sldLayoutChg chg="modSp">
          <pc:chgData name="Rajarshi Ray" userId="d48404212a5be55e" providerId="LiveId" clId="{39FB8B60-E9A2-4DE8-8C11-7255650E7768}" dt="2024-02-02T16:08:34.141" v="3130"/>
          <pc:sldLayoutMkLst>
            <pc:docMk/>
            <pc:sldMasterMk cId="2869697313" sldId="2147483648"/>
            <pc:sldLayoutMk cId="2768152168" sldId="2147483656"/>
          </pc:sldLayoutMkLst>
          <pc:spChg chg="mod">
            <ac:chgData name="Rajarshi Ray" userId="d48404212a5be55e" providerId="LiveId" clId="{39FB8B60-E9A2-4DE8-8C11-7255650E7768}" dt="2024-02-02T16:08:34.141" v="3130"/>
            <ac:spMkLst>
              <pc:docMk/>
              <pc:sldMasterMk cId="2869697313" sldId="2147483648"/>
              <pc:sldLayoutMk cId="2768152168" sldId="2147483656"/>
              <ac:spMk id="2" creationId="{E99562A5-50F3-BFA4-0F12-02BF313B32FE}"/>
            </ac:spMkLst>
          </pc:spChg>
          <pc:spChg chg="mod">
            <ac:chgData name="Rajarshi Ray" userId="d48404212a5be55e" providerId="LiveId" clId="{39FB8B60-E9A2-4DE8-8C11-7255650E7768}" dt="2024-02-02T16:08:34.141" v="3130"/>
            <ac:spMkLst>
              <pc:docMk/>
              <pc:sldMasterMk cId="2869697313" sldId="2147483648"/>
              <pc:sldLayoutMk cId="2768152168" sldId="2147483656"/>
              <ac:spMk id="3" creationId="{4127103C-2E0B-FD7D-6389-DA9466B80DC6}"/>
            </ac:spMkLst>
          </pc:spChg>
          <pc:spChg chg="mod">
            <ac:chgData name="Rajarshi Ray" userId="d48404212a5be55e" providerId="LiveId" clId="{39FB8B60-E9A2-4DE8-8C11-7255650E7768}" dt="2024-02-02T16:08:34.141" v="3130"/>
            <ac:spMkLst>
              <pc:docMk/>
              <pc:sldMasterMk cId="2869697313" sldId="2147483648"/>
              <pc:sldLayoutMk cId="2768152168" sldId="2147483656"/>
              <ac:spMk id="4" creationId="{0B68209F-ED12-9149-1E79-13324560217B}"/>
            </ac:spMkLst>
          </pc:spChg>
        </pc:sldLayoutChg>
        <pc:sldLayoutChg chg="modSp">
          <pc:chgData name="Rajarshi Ray" userId="d48404212a5be55e" providerId="LiveId" clId="{39FB8B60-E9A2-4DE8-8C11-7255650E7768}" dt="2024-02-02T16:08:34.141" v="3130"/>
          <pc:sldLayoutMkLst>
            <pc:docMk/>
            <pc:sldMasterMk cId="2869697313" sldId="2147483648"/>
            <pc:sldLayoutMk cId="1683204542" sldId="2147483657"/>
          </pc:sldLayoutMkLst>
          <pc:spChg chg="mod">
            <ac:chgData name="Rajarshi Ray" userId="d48404212a5be55e" providerId="LiveId" clId="{39FB8B60-E9A2-4DE8-8C11-7255650E7768}" dt="2024-02-02T16:08:34.141" v="3130"/>
            <ac:spMkLst>
              <pc:docMk/>
              <pc:sldMasterMk cId="2869697313" sldId="2147483648"/>
              <pc:sldLayoutMk cId="1683204542" sldId="2147483657"/>
              <ac:spMk id="2" creationId="{FD81773F-37C0-8A0D-BE27-461477489A6A}"/>
            </ac:spMkLst>
          </pc:spChg>
          <pc:spChg chg="mod">
            <ac:chgData name="Rajarshi Ray" userId="d48404212a5be55e" providerId="LiveId" clId="{39FB8B60-E9A2-4DE8-8C11-7255650E7768}" dt="2024-02-02T16:08:34.141" v="3130"/>
            <ac:spMkLst>
              <pc:docMk/>
              <pc:sldMasterMk cId="2869697313" sldId="2147483648"/>
              <pc:sldLayoutMk cId="1683204542" sldId="2147483657"/>
              <ac:spMk id="3" creationId="{01B35AFE-15F5-3976-5B4D-982B643EB050}"/>
            </ac:spMkLst>
          </pc:spChg>
          <pc:spChg chg="mod">
            <ac:chgData name="Rajarshi Ray" userId="d48404212a5be55e" providerId="LiveId" clId="{39FB8B60-E9A2-4DE8-8C11-7255650E7768}" dt="2024-02-02T16:08:34.141" v="3130"/>
            <ac:spMkLst>
              <pc:docMk/>
              <pc:sldMasterMk cId="2869697313" sldId="2147483648"/>
              <pc:sldLayoutMk cId="1683204542" sldId="2147483657"/>
              <ac:spMk id="4" creationId="{8BA805D4-3E49-7962-CDC8-0F732D53B41D}"/>
            </ac:spMkLst>
          </pc:spChg>
        </pc:sldLayoutChg>
        <pc:sldLayoutChg chg="modSp">
          <pc:chgData name="Rajarshi Ray" userId="d48404212a5be55e" providerId="LiveId" clId="{39FB8B60-E9A2-4DE8-8C11-7255650E7768}" dt="2024-02-02T16:08:34.141" v="3130"/>
          <pc:sldLayoutMkLst>
            <pc:docMk/>
            <pc:sldMasterMk cId="2869697313" sldId="2147483648"/>
            <pc:sldLayoutMk cId="3472694011" sldId="2147483659"/>
          </pc:sldLayoutMkLst>
          <pc:spChg chg="mod">
            <ac:chgData name="Rajarshi Ray" userId="d48404212a5be55e" providerId="LiveId" clId="{39FB8B60-E9A2-4DE8-8C11-7255650E7768}" dt="2024-02-02T16:08:34.141" v="3130"/>
            <ac:spMkLst>
              <pc:docMk/>
              <pc:sldMasterMk cId="2869697313" sldId="2147483648"/>
              <pc:sldLayoutMk cId="3472694011" sldId="2147483659"/>
              <ac:spMk id="2" creationId="{7AC70DF6-F24A-EE50-1AE3-899787AA3134}"/>
            </ac:spMkLst>
          </pc:spChg>
          <pc:spChg chg="mod">
            <ac:chgData name="Rajarshi Ray" userId="d48404212a5be55e" providerId="LiveId" clId="{39FB8B60-E9A2-4DE8-8C11-7255650E7768}" dt="2024-02-02T16:08:34.141" v="3130"/>
            <ac:spMkLst>
              <pc:docMk/>
              <pc:sldMasterMk cId="2869697313" sldId="2147483648"/>
              <pc:sldLayoutMk cId="3472694011" sldId="2147483659"/>
              <ac:spMk id="3" creationId="{17FB02CC-E5A5-C503-314C-B39975DC659D}"/>
            </ac:spMkLst>
          </pc:spChg>
        </pc:sldLayoutChg>
      </pc:sldMasterChg>
      <pc:sldMasterChg chg="modSp modSldLayout">
        <pc:chgData name="Rajarshi Ray" userId="d48404212a5be55e" providerId="LiveId" clId="{39FB8B60-E9A2-4DE8-8C11-7255650E7768}" dt="2024-02-02T16:10:42.082" v="3180"/>
        <pc:sldMasterMkLst>
          <pc:docMk/>
          <pc:sldMasterMk cId="3653868399" sldId="2147483660"/>
        </pc:sldMasterMkLst>
        <pc:spChg chg="mod">
          <ac:chgData name="Rajarshi Ray" userId="d48404212a5be55e" providerId="LiveId" clId="{39FB8B60-E9A2-4DE8-8C11-7255650E7768}" dt="2024-02-02T16:10:42.082" v="3180"/>
          <ac:spMkLst>
            <pc:docMk/>
            <pc:sldMasterMk cId="3653868399" sldId="2147483660"/>
            <ac:spMk id="2" creationId="{00000000-0000-0000-0000-000000000000}"/>
          </ac:spMkLst>
        </pc:spChg>
        <pc:spChg chg="mod">
          <ac:chgData name="Rajarshi Ray" userId="d48404212a5be55e" providerId="LiveId" clId="{39FB8B60-E9A2-4DE8-8C11-7255650E7768}" dt="2024-02-02T16:10:42.082" v="3180"/>
          <ac:spMkLst>
            <pc:docMk/>
            <pc:sldMasterMk cId="3653868399" sldId="2147483660"/>
            <ac:spMk id="3" creationId="{00000000-0000-0000-0000-000000000000}"/>
          </ac:spMkLst>
        </pc:spChg>
        <pc:spChg chg="mod">
          <ac:chgData name="Rajarshi Ray" userId="d48404212a5be55e" providerId="LiveId" clId="{39FB8B60-E9A2-4DE8-8C11-7255650E7768}" dt="2024-02-02T16:10:42.082" v="3180"/>
          <ac:spMkLst>
            <pc:docMk/>
            <pc:sldMasterMk cId="3653868399" sldId="2147483660"/>
            <ac:spMk id="4" creationId="{00000000-0000-0000-0000-000000000000}"/>
          </ac:spMkLst>
        </pc:spChg>
        <pc:spChg chg="mod">
          <ac:chgData name="Rajarshi Ray" userId="d48404212a5be55e" providerId="LiveId" clId="{39FB8B60-E9A2-4DE8-8C11-7255650E7768}" dt="2024-02-02T16:10:42.082" v="3180"/>
          <ac:spMkLst>
            <pc:docMk/>
            <pc:sldMasterMk cId="3653868399" sldId="2147483660"/>
            <ac:spMk id="5" creationId="{00000000-0000-0000-0000-000000000000}"/>
          </ac:spMkLst>
        </pc:spChg>
        <pc:spChg chg="mod">
          <ac:chgData name="Rajarshi Ray" userId="d48404212a5be55e" providerId="LiveId" clId="{39FB8B60-E9A2-4DE8-8C11-7255650E7768}" dt="2024-02-02T16:10:42.082" v="3180"/>
          <ac:spMkLst>
            <pc:docMk/>
            <pc:sldMasterMk cId="3653868399" sldId="2147483660"/>
            <ac:spMk id="6" creationId="{00000000-0000-0000-0000-000000000000}"/>
          </ac:spMkLst>
        </pc:spChg>
        <pc:sldLayoutChg chg="modSp">
          <pc:chgData name="Rajarshi Ray" userId="d48404212a5be55e" providerId="LiveId" clId="{39FB8B60-E9A2-4DE8-8C11-7255650E7768}" dt="2024-02-02T16:10:42.082" v="3180"/>
          <pc:sldLayoutMkLst>
            <pc:docMk/>
            <pc:sldMasterMk cId="3653868399" sldId="2147483660"/>
            <pc:sldLayoutMk cId="4002994028" sldId="2147483661"/>
          </pc:sldLayoutMkLst>
          <pc:spChg chg="mod">
            <ac:chgData name="Rajarshi Ray" userId="d48404212a5be55e" providerId="LiveId" clId="{39FB8B60-E9A2-4DE8-8C11-7255650E7768}" dt="2024-02-02T16:10:42.082" v="3180"/>
            <ac:spMkLst>
              <pc:docMk/>
              <pc:sldMasterMk cId="3653868399" sldId="2147483660"/>
              <pc:sldLayoutMk cId="4002994028" sldId="2147483661"/>
              <ac:spMk id="2" creationId="{00000000-0000-0000-0000-000000000000}"/>
            </ac:spMkLst>
          </pc:spChg>
          <pc:spChg chg="mod">
            <ac:chgData name="Rajarshi Ray" userId="d48404212a5be55e" providerId="LiveId" clId="{39FB8B60-E9A2-4DE8-8C11-7255650E7768}" dt="2024-02-02T16:10:42.082" v="3180"/>
            <ac:spMkLst>
              <pc:docMk/>
              <pc:sldMasterMk cId="3653868399" sldId="2147483660"/>
              <pc:sldLayoutMk cId="4002994028" sldId="2147483661"/>
              <ac:spMk id="3" creationId="{00000000-0000-0000-0000-000000000000}"/>
            </ac:spMkLst>
          </pc:spChg>
        </pc:sldLayoutChg>
        <pc:sldLayoutChg chg="modSp">
          <pc:chgData name="Rajarshi Ray" userId="d48404212a5be55e" providerId="LiveId" clId="{39FB8B60-E9A2-4DE8-8C11-7255650E7768}" dt="2024-02-02T16:10:42.082" v="3180"/>
          <pc:sldLayoutMkLst>
            <pc:docMk/>
            <pc:sldMasterMk cId="3653868399" sldId="2147483660"/>
            <pc:sldLayoutMk cId="3402523190" sldId="2147483663"/>
          </pc:sldLayoutMkLst>
          <pc:spChg chg="mod">
            <ac:chgData name="Rajarshi Ray" userId="d48404212a5be55e" providerId="LiveId" clId="{39FB8B60-E9A2-4DE8-8C11-7255650E7768}" dt="2024-02-02T16:10:42.082" v="3180"/>
            <ac:spMkLst>
              <pc:docMk/>
              <pc:sldMasterMk cId="3653868399" sldId="2147483660"/>
              <pc:sldLayoutMk cId="3402523190" sldId="2147483663"/>
              <ac:spMk id="2" creationId="{00000000-0000-0000-0000-000000000000}"/>
            </ac:spMkLst>
          </pc:spChg>
          <pc:spChg chg="mod">
            <ac:chgData name="Rajarshi Ray" userId="d48404212a5be55e" providerId="LiveId" clId="{39FB8B60-E9A2-4DE8-8C11-7255650E7768}" dt="2024-02-02T16:10:42.082" v="3180"/>
            <ac:spMkLst>
              <pc:docMk/>
              <pc:sldMasterMk cId="3653868399" sldId="2147483660"/>
              <pc:sldLayoutMk cId="3402523190" sldId="2147483663"/>
              <ac:spMk id="3" creationId="{00000000-0000-0000-0000-000000000000}"/>
            </ac:spMkLst>
          </pc:spChg>
        </pc:sldLayoutChg>
        <pc:sldLayoutChg chg="modSp">
          <pc:chgData name="Rajarshi Ray" userId="d48404212a5be55e" providerId="LiveId" clId="{39FB8B60-E9A2-4DE8-8C11-7255650E7768}" dt="2024-02-02T16:10:42.082" v="3180"/>
          <pc:sldLayoutMkLst>
            <pc:docMk/>
            <pc:sldMasterMk cId="3653868399" sldId="2147483660"/>
            <pc:sldLayoutMk cId="3928451547" sldId="2147483664"/>
          </pc:sldLayoutMkLst>
          <pc:spChg chg="mod">
            <ac:chgData name="Rajarshi Ray" userId="d48404212a5be55e" providerId="LiveId" clId="{39FB8B60-E9A2-4DE8-8C11-7255650E7768}" dt="2024-02-02T16:10:42.082" v="3180"/>
            <ac:spMkLst>
              <pc:docMk/>
              <pc:sldMasterMk cId="3653868399" sldId="2147483660"/>
              <pc:sldLayoutMk cId="3928451547" sldId="2147483664"/>
              <ac:spMk id="3" creationId="{00000000-0000-0000-0000-000000000000}"/>
            </ac:spMkLst>
          </pc:spChg>
          <pc:spChg chg="mod">
            <ac:chgData name="Rajarshi Ray" userId="d48404212a5be55e" providerId="LiveId" clId="{39FB8B60-E9A2-4DE8-8C11-7255650E7768}" dt="2024-02-02T16:10:42.082" v="3180"/>
            <ac:spMkLst>
              <pc:docMk/>
              <pc:sldMasterMk cId="3653868399" sldId="2147483660"/>
              <pc:sldLayoutMk cId="3928451547" sldId="2147483664"/>
              <ac:spMk id="4" creationId="{00000000-0000-0000-0000-000000000000}"/>
            </ac:spMkLst>
          </pc:spChg>
        </pc:sldLayoutChg>
        <pc:sldLayoutChg chg="modSp">
          <pc:chgData name="Rajarshi Ray" userId="d48404212a5be55e" providerId="LiveId" clId="{39FB8B60-E9A2-4DE8-8C11-7255650E7768}" dt="2024-02-02T16:10:42.082" v="3180"/>
          <pc:sldLayoutMkLst>
            <pc:docMk/>
            <pc:sldMasterMk cId="3653868399" sldId="2147483660"/>
            <pc:sldLayoutMk cId="2946612434" sldId="2147483665"/>
          </pc:sldLayoutMkLst>
          <pc:spChg chg="mod">
            <ac:chgData name="Rajarshi Ray" userId="d48404212a5be55e" providerId="LiveId" clId="{39FB8B60-E9A2-4DE8-8C11-7255650E7768}" dt="2024-02-02T16:10:42.082" v="3180"/>
            <ac:spMkLst>
              <pc:docMk/>
              <pc:sldMasterMk cId="3653868399" sldId="2147483660"/>
              <pc:sldLayoutMk cId="2946612434" sldId="2147483665"/>
              <ac:spMk id="2" creationId="{00000000-0000-0000-0000-000000000000}"/>
            </ac:spMkLst>
          </pc:spChg>
          <pc:spChg chg="mod">
            <ac:chgData name="Rajarshi Ray" userId="d48404212a5be55e" providerId="LiveId" clId="{39FB8B60-E9A2-4DE8-8C11-7255650E7768}" dt="2024-02-02T16:10:42.082" v="3180"/>
            <ac:spMkLst>
              <pc:docMk/>
              <pc:sldMasterMk cId="3653868399" sldId="2147483660"/>
              <pc:sldLayoutMk cId="2946612434" sldId="2147483665"/>
              <ac:spMk id="3" creationId="{00000000-0000-0000-0000-000000000000}"/>
            </ac:spMkLst>
          </pc:spChg>
          <pc:spChg chg="mod">
            <ac:chgData name="Rajarshi Ray" userId="d48404212a5be55e" providerId="LiveId" clId="{39FB8B60-E9A2-4DE8-8C11-7255650E7768}" dt="2024-02-02T16:10:42.082" v="3180"/>
            <ac:spMkLst>
              <pc:docMk/>
              <pc:sldMasterMk cId="3653868399" sldId="2147483660"/>
              <pc:sldLayoutMk cId="2946612434" sldId="2147483665"/>
              <ac:spMk id="4" creationId="{00000000-0000-0000-0000-000000000000}"/>
            </ac:spMkLst>
          </pc:spChg>
          <pc:spChg chg="mod">
            <ac:chgData name="Rajarshi Ray" userId="d48404212a5be55e" providerId="LiveId" clId="{39FB8B60-E9A2-4DE8-8C11-7255650E7768}" dt="2024-02-02T16:10:42.082" v="3180"/>
            <ac:spMkLst>
              <pc:docMk/>
              <pc:sldMasterMk cId="3653868399" sldId="2147483660"/>
              <pc:sldLayoutMk cId="2946612434" sldId="2147483665"/>
              <ac:spMk id="5" creationId="{00000000-0000-0000-0000-000000000000}"/>
            </ac:spMkLst>
          </pc:spChg>
          <pc:spChg chg="mod">
            <ac:chgData name="Rajarshi Ray" userId="d48404212a5be55e" providerId="LiveId" clId="{39FB8B60-E9A2-4DE8-8C11-7255650E7768}" dt="2024-02-02T16:10:42.082" v="3180"/>
            <ac:spMkLst>
              <pc:docMk/>
              <pc:sldMasterMk cId="3653868399" sldId="2147483660"/>
              <pc:sldLayoutMk cId="2946612434" sldId="2147483665"/>
              <ac:spMk id="6" creationId="{00000000-0000-0000-0000-000000000000}"/>
            </ac:spMkLst>
          </pc:spChg>
        </pc:sldLayoutChg>
        <pc:sldLayoutChg chg="modSp">
          <pc:chgData name="Rajarshi Ray" userId="d48404212a5be55e" providerId="LiveId" clId="{39FB8B60-E9A2-4DE8-8C11-7255650E7768}" dt="2024-02-02T16:10:42.082" v="3180"/>
          <pc:sldLayoutMkLst>
            <pc:docMk/>
            <pc:sldMasterMk cId="3653868399" sldId="2147483660"/>
            <pc:sldLayoutMk cId="8546278" sldId="2147483668"/>
          </pc:sldLayoutMkLst>
          <pc:spChg chg="mod">
            <ac:chgData name="Rajarshi Ray" userId="d48404212a5be55e" providerId="LiveId" clId="{39FB8B60-E9A2-4DE8-8C11-7255650E7768}" dt="2024-02-02T16:10:42.082" v="3180"/>
            <ac:spMkLst>
              <pc:docMk/>
              <pc:sldMasterMk cId="3653868399" sldId="2147483660"/>
              <pc:sldLayoutMk cId="8546278" sldId="2147483668"/>
              <ac:spMk id="2" creationId="{00000000-0000-0000-0000-000000000000}"/>
            </ac:spMkLst>
          </pc:spChg>
          <pc:spChg chg="mod">
            <ac:chgData name="Rajarshi Ray" userId="d48404212a5be55e" providerId="LiveId" clId="{39FB8B60-E9A2-4DE8-8C11-7255650E7768}" dt="2024-02-02T16:10:42.082" v="3180"/>
            <ac:spMkLst>
              <pc:docMk/>
              <pc:sldMasterMk cId="3653868399" sldId="2147483660"/>
              <pc:sldLayoutMk cId="8546278" sldId="2147483668"/>
              <ac:spMk id="3" creationId="{00000000-0000-0000-0000-000000000000}"/>
            </ac:spMkLst>
          </pc:spChg>
          <pc:spChg chg="mod">
            <ac:chgData name="Rajarshi Ray" userId="d48404212a5be55e" providerId="LiveId" clId="{39FB8B60-E9A2-4DE8-8C11-7255650E7768}" dt="2024-02-02T16:10:42.082" v="3180"/>
            <ac:spMkLst>
              <pc:docMk/>
              <pc:sldMasterMk cId="3653868399" sldId="2147483660"/>
              <pc:sldLayoutMk cId="8546278" sldId="2147483668"/>
              <ac:spMk id="4" creationId="{00000000-0000-0000-0000-000000000000}"/>
            </ac:spMkLst>
          </pc:spChg>
        </pc:sldLayoutChg>
        <pc:sldLayoutChg chg="modSp">
          <pc:chgData name="Rajarshi Ray" userId="d48404212a5be55e" providerId="LiveId" clId="{39FB8B60-E9A2-4DE8-8C11-7255650E7768}" dt="2024-02-02T16:10:42.082" v="3180"/>
          <pc:sldLayoutMkLst>
            <pc:docMk/>
            <pc:sldMasterMk cId="3653868399" sldId="2147483660"/>
            <pc:sldLayoutMk cId="2046503411" sldId="2147483669"/>
          </pc:sldLayoutMkLst>
          <pc:spChg chg="mod">
            <ac:chgData name="Rajarshi Ray" userId="d48404212a5be55e" providerId="LiveId" clId="{39FB8B60-E9A2-4DE8-8C11-7255650E7768}" dt="2024-02-02T16:10:42.082" v="3180"/>
            <ac:spMkLst>
              <pc:docMk/>
              <pc:sldMasterMk cId="3653868399" sldId="2147483660"/>
              <pc:sldLayoutMk cId="2046503411" sldId="2147483669"/>
              <ac:spMk id="2" creationId="{00000000-0000-0000-0000-000000000000}"/>
            </ac:spMkLst>
          </pc:spChg>
          <pc:spChg chg="mod">
            <ac:chgData name="Rajarshi Ray" userId="d48404212a5be55e" providerId="LiveId" clId="{39FB8B60-E9A2-4DE8-8C11-7255650E7768}" dt="2024-02-02T16:10:42.082" v="3180"/>
            <ac:spMkLst>
              <pc:docMk/>
              <pc:sldMasterMk cId="3653868399" sldId="2147483660"/>
              <pc:sldLayoutMk cId="2046503411" sldId="2147483669"/>
              <ac:spMk id="3" creationId="{00000000-0000-0000-0000-000000000000}"/>
            </ac:spMkLst>
          </pc:spChg>
          <pc:spChg chg="mod">
            <ac:chgData name="Rajarshi Ray" userId="d48404212a5be55e" providerId="LiveId" clId="{39FB8B60-E9A2-4DE8-8C11-7255650E7768}" dt="2024-02-02T16:10:42.082" v="3180"/>
            <ac:spMkLst>
              <pc:docMk/>
              <pc:sldMasterMk cId="3653868399" sldId="2147483660"/>
              <pc:sldLayoutMk cId="2046503411" sldId="2147483669"/>
              <ac:spMk id="4" creationId="{00000000-0000-0000-0000-000000000000}"/>
            </ac:spMkLst>
          </pc:spChg>
        </pc:sldLayoutChg>
        <pc:sldLayoutChg chg="modSp">
          <pc:chgData name="Rajarshi Ray" userId="d48404212a5be55e" providerId="LiveId" clId="{39FB8B60-E9A2-4DE8-8C11-7255650E7768}" dt="2024-02-02T16:10:42.082" v="3180"/>
          <pc:sldLayoutMkLst>
            <pc:docMk/>
            <pc:sldMasterMk cId="3653868399" sldId="2147483660"/>
            <pc:sldLayoutMk cId="4274158390" sldId="2147483671"/>
          </pc:sldLayoutMkLst>
          <pc:spChg chg="mod">
            <ac:chgData name="Rajarshi Ray" userId="d48404212a5be55e" providerId="LiveId" clId="{39FB8B60-E9A2-4DE8-8C11-7255650E7768}" dt="2024-02-02T16:10:42.082" v="3180"/>
            <ac:spMkLst>
              <pc:docMk/>
              <pc:sldMasterMk cId="3653868399" sldId="2147483660"/>
              <pc:sldLayoutMk cId="4274158390" sldId="2147483671"/>
              <ac:spMk id="2" creationId="{00000000-0000-0000-0000-000000000000}"/>
            </ac:spMkLst>
          </pc:spChg>
          <pc:spChg chg="mod">
            <ac:chgData name="Rajarshi Ray" userId="d48404212a5be55e" providerId="LiveId" clId="{39FB8B60-E9A2-4DE8-8C11-7255650E7768}" dt="2024-02-02T16:10:42.082" v="3180"/>
            <ac:spMkLst>
              <pc:docMk/>
              <pc:sldMasterMk cId="3653868399" sldId="2147483660"/>
              <pc:sldLayoutMk cId="4274158390" sldId="2147483671"/>
              <ac:spMk id="3" creationId="{00000000-0000-0000-0000-000000000000}"/>
            </ac:spMkLst>
          </pc:spChg>
        </pc:sldLayoutChg>
      </pc:sldMasterChg>
    </pc:docChg>
  </pc:docChgLst>
  <pc:docChgLst>
    <pc:chgData name="Rajarshi Ray" userId="d48404212a5be55e" providerId="LiveId" clId="{BB86E95B-A4EC-4F27-B826-EF38386333D3}"/>
    <pc:docChg chg="undo custSel addSld modSld sldOrd">
      <pc:chgData name="Rajarshi Ray" userId="d48404212a5be55e" providerId="LiveId" clId="{BB86E95B-A4EC-4F27-B826-EF38386333D3}" dt="2024-03-11T14:29:21.023" v="693" actId="1076"/>
      <pc:docMkLst>
        <pc:docMk/>
      </pc:docMkLst>
      <pc:sldChg chg="modSp mod">
        <pc:chgData name="Rajarshi Ray" userId="d48404212a5be55e" providerId="LiveId" clId="{BB86E95B-A4EC-4F27-B826-EF38386333D3}" dt="2024-03-11T14:23:25.286" v="689" actId="255"/>
        <pc:sldMkLst>
          <pc:docMk/>
          <pc:sldMk cId="395431597" sldId="256"/>
        </pc:sldMkLst>
        <pc:spChg chg="mod">
          <ac:chgData name="Rajarshi Ray" userId="d48404212a5be55e" providerId="LiveId" clId="{BB86E95B-A4EC-4F27-B826-EF38386333D3}" dt="2024-03-11T14:23:25.286" v="689" actId="255"/>
          <ac:spMkLst>
            <pc:docMk/>
            <pc:sldMk cId="395431597" sldId="256"/>
            <ac:spMk id="2" creationId="{626BC3C1-6872-2916-7D89-795B32934CE4}"/>
          </ac:spMkLst>
        </pc:spChg>
      </pc:sldChg>
      <pc:sldChg chg="ord">
        <pc:chgData name="Rajarshi Ray" userId="d48404212a5be55e" providerId="LiveId" clId="{BB86E95B-A4EC-4F27-B826-EF38386333D3}" dt="2024-03-11T13:31:19.485" v="8" actId="20578"/>
        <pc:sldMkLst>
          <pc:docMk/>
          <pc:sldMk cId="1310626066" sldId="260"/>
        </pc:sldMkLst>
      </pc:sldChg>
      <pc:sldChg chg="modSp mod">
        <pc:chgData name="Rajarshi Ray" userId="d48404212a5be55e" providerId="LiveId" clId="{BB86E95B-A4EC-4F27-B826-EF38386333D3}" dt="2024-03-11T13:40:54.696" v="605" actId="20577"/>
        <pc:sldMkLst>
          <pc:docMk/>
          <pc:sldMk cId="2217614313" sldId="270"/>
        </pc:sldMkLst>
        <pc:spChg chg="mod">
          <ac:chgData name="Rajarshi Ray" userId="d48404212a5be55e" providerId="LiveId" clId="{BB86E95B-A4EC-4F27-B826-EF38386333D3}" dt="2024-03-11T13:34:08.015" v="26" actId="20577"/>
          <ac:spMkLst>
            <pc:docMk/>
            <pc:sldMk cId="2217614313" sldId="270"/>
            <ac:spMk id="2" creationId="{717659B2-6DF2-7997-F975-1E7D4927A1B3}"/>
          </ac:spMkLst>
        </pc:spChg>
        <pc:spChg chg="mod">
          <ac:chgData name="Rajarshi Ray" userId="d48404212a5be55e" providerId="LiveId" clId="{BB86E95B-A4EC-4F27-B826-EF38386333D3}" dt="2024-03-11T13:40:54.696" v="605" actId="20577"/>
          <ac:spMkLst>
            <pc:docMk/>
            <pc:sldMk cId="2217614313" sldId="270"/>
            <ac:spMk id="3" creationId="{C2B2A6EB-6DE9-6021-6F42-4DE54847C5F3}"/>
          </ac:spMkLst>
        </pc:spChg>
      </pc:sldChg>
      <pc:sldChg chg="addSp delSp modSp new mod delAnim modAnim">
        <pc:chgData name="Rajarshi Ray" userId="d48404212a5be55e" providerId="LiveId" clId="{BB86E95B-A4EC-4F27-B826-EF38386333D3}" dt="2024-03-11T14:29:21.023" v="693" actId="1076"/>
        <pc:sldMkLst>
          <pc:docMk/>
          <pc:sldMk cId="2612103636" sldId="271"/>
        </pc:sldMkLst>
        <pc:spChg chg="del">
          <ac:chgData name="Rajarshi Ray" userId="d48404212a5be55e" providerId="LiveId" clId="{BB86E95B-A4EC-4F27-B826-EF38386333D3}" dt="2024-03-11T14:09:24.241" v="606" actId="478"/>
          <ac:spMkLst>
            <pc:docMk/>
            <pc:sldMk cId="2612103636" sldId="271"/>
            <ac:spMk id="2" creationId="{50640FE4-264C-C80B-87B5-85D95FA2697A}"/>
          </ac:spMkLst>
        </pc:spChg>
        <pc:spChg chg="del">
          <ac:chgData name="Rajarshi Ray" userId="d48404212a5be55e" providerId="LiveId" clId="{BB86E95B-A4EC-4F27-B826-EF38386333D3}" dt="2024-03-11T13:35:23.484" v="28" actId="478"/>
          <ac:spMkLst>
            <pc:docMk/>
            <pc:sldMk cId="2612103636" sldId="271"/>
            <ac:spMk id="3" creationId="{04065945-FF46-51C7-02DB-A53293C3486A}"/>
          </ac:spMkLst>
        </pc:spChg>
        <pc:picChg chg="add mod">
          <ac:chgData name="Rajarshi Ray" userId="d48404212a5be55e" providerId="LiveId" clId="{BB86E95B-A4EC-4F27-B826-EF38386333D3}" dt="2024-03-11T14:29:21.023" v="693" actId="1076"/>
          <ac:picMkLst>
            <pc:docMk/>
            <pc:sldMk cId="2612103636" sldId="271"/>
            <ac:picMk id="2" creationId="{2B759B4D-086B-378A-0F93-4A35E25BEC74}"/>
          </ac:picMkLst>
        </pc:picChg>
        <pc:picChg chg="add del mod">
          <ac:chgData name="Rajarshi Ray" userId="d48404212a5be55e" providerId="LiveId" clId="{BB86E95B-A4EC-4F27-B826-EF38386333D3}" dt="2024-03-11T14:28:50.294" v="690" actId="478"/>
          <ac:picMkLst>
            <pc:docMk/>
            <pc:sldMk cId="2612103636" sldId="271"/>
            <ac:picMk id="4" creationId="{4E01D444-D9CC-9E08-2E0B-B8ED91AFDD5A}"/>
          </ac:picMkLst>
        </pc:picChg>
      </pc:sldChg>
    </pc:docChg>
  </pc:docChgLst>
</pc:chgInfo>
</file>

<file path=ppt/media/image1.jpg>
</file>

<file path=ppt/media/image2.png>
</file>

<file path=ppt/media/image3.png>
</file>

<file path=ppt/media/image4.png>
</file>

<file path=ppt/media/image5.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2581" y="6400800"/>
            <a:ext cx="9903421"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3" y="6334316"/>
            <a:ext cx="9903421"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91540" y="758952"/>
            <a:ext cx="817245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893791" y="4455621"/>
            <a:ext cx="817245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9783891-F8A3-4F27-93BA-0E1E90475D94}" type="datetimeFigureOut">
              <a:rPr lang="en-IN" smtClean="0"/>
              <a:t>11-03-2024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F833CD4-951D-47CD-AEE4-078317D08FB4}" type="slidenum">
              <a:rPr lang="en-IN" smtClean="0"/>
              <a:t>‹#›</a:t>
            </a:fld>
            <a:endParaRPr lang="en-IN"/>
          </a:p>
        </p:txBody>
      </p:sp>
      <p:cxnSp>
        <p:nvCxnSpPr>
          <p:cNvPr id="9" name="Straight Connector 8"/>
          <p:cNvCxnSpPr/>
          <p:nvPr/>
        </p:nvCxnSpPr>
        <p:spPr>
          <a:xfrm>
            <a:off x="981223" y="4343400"/>
            <a:ext cx="80238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900254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9783891-F8A3-4F27-93BA-0E1E90475D94}" type="datetimeFigureOut">
              <a:rPr lang="en-IN" smtClean="0"/>
              <a:t>11-03-2024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F833CD4-951D-47CD-AEE4-078317D08FB4}" type="slidenum">
              <a:rPr lang="en-IN" smtClean="0"/>
              <a:t>‹#›</a:t>
            </a:fld>
            <a:endParaRPr lang="en-IN"/>
          </a:p>
        </p:txBody>
      </p:sp>
    </p:spTree>
    <p:extLst>
      <p:ext uri="{BB962C8B-B14F-4D97-AF65-F5344CB8AC3E}">
        <p14:creationId xmlns:p14="http://schemas.microsoft.com/office/powerpoint/2010/main" val="27817867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2581" y="6400800"/>
            <a:ext cx="9903421"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3" y="6334316"/>
            <a:ext cx="9903421"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7088982" y="414780"/>
            <a:ext cx="2135981"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1038" y="414779"/>
            <a:ext cx="6284119" cy="5757420"/>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9783891-F8A3-4F27-93BA-0E1E90475D94}" type="datetimeFigureOut">
              <a:rPr lang="en-IN" smtClean="0"/>
              <a:t>11-03-2024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F833CD4-951D-47CD-AEE4-078317D08FB4}" type="slidenum">
              <a:rPr lang="en-IN" smtClean="0"/>
              <a:t>‹#›</a:t>
            </a:fld>
            <a:endParaRPr lang="en-IN"/>
          </a:p>
        </p:txBody>
      </p:sp>
    </p:spTree>
    <p:extLst>
      <p:ext uri="{BB962C8B-B14F-4D97-AF65-F5344CB8AC3E}">
        <p14:creationId xmlns:p14="http://schemas.microsoft.com/office/powerpoint/2010/main" val="35107385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9783891-F8A3-4F27-93BA-0E1E90475D94}" type="datetimeFigureOut">
              <a:rPr lang="en-IN" smtClean="0"/>
              <a:t>11-03-2024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F833CD4-951D-47CD-AEE4-078317D08FB4}" type="slidenum">
              <a:rPr lang="en-IN" smtClean="0"/>
              <a:t>‹#›</a:t>
            </a:fld>
            <a:endParaRPr lang="en-IN"/>
          </a:p>
        </p:txBody>
      </p:sp>
    </p:spTree>
    <p:extLst>
      <p:ext uri="{BB962C8B-B14F-4D97-AF65-F5344CB8AC3E}">
        <p14:creationId xmlns:p14="http://schemas.microsoft.com/office/powerpoint/2010/main" val="37849997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581" y="6400800"/>
            <a:ext cx="9903421"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3" y="6334316"/>
            <a:ext cx="9903421"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91540" y="758952"/>
            <a:ext cx="817245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891540" y="4453128"/>
            <a:ext cx="817245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9783891-F8A3-4F27-93BA-0E1E90475D94}" type="datetimeFigureOut">
              <a:rPr lang="en-IN" smtClean="0"/>
              <a:t>11-03-2024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F833CD4-951D-47CD-AEE4-078317D08FB4}" type="slidenum">
              <a:rPr lang="en-IN" smtClean="0"/>
              <a:t>‹#›</a:t>
            </a:fld>
            <a:endParaRPr lang="en-IN"/>
          </a:p>
        </p:txBody>
      </p:sp>
      <p:cxnSp>
        <p:nvCxnSpPr>
          <p:cNvPr id="9" name="Straight Connector 8"/>
          <p:cNvCxnSpPr/>
          <p:nvPr/>
        </p:nvCxnSpPr>
        <p:spPr>
          <a:xfrm>
            <a:off x="981223" y="4343400"/>
            <a:ext cx="80238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575709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891540" y="286605"/>
            <a:ext cx="817245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891540" y="1845734"/>
            <a:ext cx="401193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52060" y="1845737"/>
            <a:ext cx="4011930" cy="40233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9783891-F8A3-4F27-93BA-0E1E90475D94}" type="datetimeFigureOut">
              <a:rPr lang="en-IN" smtClean="0"/>
              <a:t>11-03-2024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F833CD4-951D-47CD-AEE4-078317D08FB4}" type="slidenum">
              <a:rPr lang="en-IN" smtClean="0"/>
              <a:t>‹#›</a:t>
            </a:fld>
            <a:endParaRPr lang="en-IN"/>
          </a:p>
        </p:txBody>
      </p:sp>
    </p:spTree>
    <p:extLst>
      <p:ext uri="{BB962C8B-B14F-4D97-AF65-F5344CB8AC3E}">
        <p14:creationId xmlns:p14="http://schemas.microsoft.com/office/powerpoint/2010/main" val="10022299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891540" y="286605"/>
            <a:ext cx="817245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891540" y="1846052"/>
            <a:ext cx="401193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91540" y="2582334"/>
            <a:ext cx="401193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52060" y="1846052"/>
            <a:ext cx="401193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52060" y="2582334"/>
            <a:ext cx="401193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9783891-F8A3-4F27-93BA-0E1E90475D94}" type="datetimeFigureOut">
              <a:rPr lang="en-IN" smtClean="0"/>
              <a:t>11-03-2024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CF833CD4-951D-47CD-AEE4-078317D08FB4}" type="slidenum">
              <a:rPr lang="en-IN" smtClean="0"/>
              <a:t>‹#›</a:t>
            </a:fld>
            <a:endParaRPr lang="en-IN"/>
          </a:p>
        </p:txBody>
      </p:sp>
    </p:spTree>
    <p:extLst>
      <p:ext uri="{BB962C8B-B14F-4D97-AF65-F5344CB8AC3E}">
        <p14:creationId xmlns:p14="http://schemas.microsoft.com/office/powerpoint/2010/main" val="36330772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9783891-F8A3-4F27-93BA-0E1E90475D94}" type="datetimeFigureOut">
              <a:rPr lang="en-IN" smtClean="0"/>
              <a:t>11-03-2024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CF833CD4-951D-47CD-AEE4-078317D08FB4}" type="slidenum">
              <a:rPr lang="en-IN" smtClean="0"/>
              <a:t>‹#›</a:t>
            </a:fld>
            <a:endParaRPr lang="en-IN"/>
          </a:p>
        </p:txBody>
      </p:sp>
    </p:spTree>
    <p:extLst>
      <p:ext uri="{BB962C8B-B14F-4D97-AF65-F5344CB8AC3E}">
        <p14:creationId xmlns:p14="http://schemas.microsoft.com/office/powerpoint/2010/main" val="21944373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2581" y="6400800"/>
            <a:ext cx="9903421"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3" y="6334316"/>
            <a:ext cx="9903421"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D9783891-F8A3-4F27-93BA-0E1E90475D94}" type="datetimeFigureOut">
              <a:rPr lang="en-IN" smtClean="0"/>
              <a:t>11-03-2024</a:t>
            </a:fld>
            <a:endParaRPr lang="en-IN"/>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IN"/>
          </a:p>
        </p:txBody>
      </p:sp>
      <p:sp>
        <p:nvSpPr>
          <p:cNvPr id="9" name="Slide Number Placeholder 8"/>
          <p:cNvSpPr>
            <a:spLocks noGrp="1"/>
          </p:cNvSpPr>
          <p:nvPr>
            <p:ph type="sldNum" sz="quarter" idx="12"/>
          </p:nvPr>
        </p:nvSpPr>
        <p:spPr/>
        <p:txBody>
          <a:bodyPr/>
          <a:lstStyle/>
          <a:p>
            <a:fld id="{CF833CD4-951D-47CD-AEE4-078317D08FB4}" type="slidenum">
              <a:rPr lang="en-IN" smtClean="0"/>
              <a:t>‹#›</a:t>
            </a:fld>
            <a:endParaRPr lang="en-IN"/>
          </a:p>
        </p:txBody>
      </p:sp>
    </p:spTree>
    <p:extLst>
      <p:ext uri="{BB962C8B-B14F-4D97-AF65-F5344CB8AC3E}">
        <p14:creationId xmlns:p14="http://schemas.microsoft.com/office/powerpoint/2010/main" val="16349269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5" y="0"/>
            <a:ext cx="3291267"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282557" y="0"/>
            <a:ext cx="52007"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71475" y="594359"/>
            <a:ext cx="2600325"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3748591" y="731520"/>
            <a:ext cx="5426842"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71475" y="2926080"/>
            <a:ext cx="2600325"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78229" y="6459787"/>
            <a:ext cx="2127540" cy="365125"/>
          </a:xfrm>
        </p:spPr>
        <p:txBody>
          <a:bodyPr/>
          <a:lstStyle>
            <a:lvl1pPr algn="l">
              <a:defRPr/>
            </a:lvl1pPr>
          </a:lstStyle>
          <a:p>
            <a:fld id="{D9783891-F8A3-4F27-93BA-0E1E90475D94}" type="datetimeFigureOut">
              <a:rPr lang="en-IN" smtClean="0"/>
              <a:t>11-03-2024</a:t>
            </a:fld>
            <a:endParaRPr lang="en-IN"/>
          </a:p>
        </p:txBody>
      </p:sp>
      <p:sp>
        <p:nvSpPr>
          <p:cNvPr id="6" name="Footer Placeholder 5"/>
          <p:cNvSpPr>
            <a:spLocks noGrp="1"/>
          </p:cNvSpPr>
          <p:nvPr>
            <p:ph type="ftr" sz="quarter" idx="11"/>
          </p:nvPr>
        </p:nvSpPr>
        <p:spPr>
          <a:xfrm>
            <a:off x="3900487" y="6459787"/>
            <a:ext cx="3776663" cy="365125"/>
          </a:xfrm>
        </p:spPr>
        <p:txBody>
          <a:bodyPr/>
          <a:lstStyle>
            <a:lvl1pPr algn="l">
              <a:defRPr>
                <a:solidFill>
                  <a:schemeClr val="tx2"/>
                </a:solidFill>
              </a:defRPr>
            </a:lvl1pPr>
          </a:lstStyle>
          <a:p>
            <a:endParaRPr lang="en-IN"/>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CF833CD4-951D-47CD-AEE4-078317D08FB4}" type="slidenum">
              <a:rPr lang="en-IN" smtClean="0"/>
              <a:t>‹#›</a:t>
            </a:fld>
            <a:endParaRPr lang="en-IN"/>
          </a:p>
        </p:txBody>
      </p:sp>
    </p:spTree>
    <p:extLst>
      <p:ext uri="{BB962C8B-B14F-4D97-AF65-F5344CB8AC3E}">
        <p14:creationId xmlns:p14="http://schemas.microsoft.com/office/powerpoint/2010/main" val="34723588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9903421"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3" y="4915076"/>
            <a:ext cx="9903421"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91540" y="5074920"/>
            <a:ext cx="8221980" cy="822960"/>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4" y="0"/>
            <a:ext cx="9905988"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91539" y="5907024"/>
            <a:ext cx="8221980"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9783891-F8A3-4F27-93BA-0E1E90475D94}" type="datetimeFigureOut">
              <a:rPr lang="en-IN" smtClean="0"/>
              <a:t>11-03-2024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F833CD4-951D-47CD-AEE4-078317D08FB4}" type="slidenum">
              <a:rPr lang="en-IN" smtClean="0"/>
              <a:t>‹#›</a:t>
            </a:fld>
            <a:endParaRPr lang="en-IN"/>
          </a:p>
        </p:txBody>
      </p:sp>
    </p:spTree>
    <p:extLst>
      <p:ext uri="{BB962C8B-B14F-4D97-AF65-F5344CB8AC3E}">
        <p14:creationId xmlns:p14="http://schemas.microsoft.com/office/powerpoint/2010/main" val="35861515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9906001"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 y="6334316"/>
            <a:ext cx="9906001" cy="65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91540" y="286605"/>
            <a:ext cx="817245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891539" y="1845734"/>
            <a:ext cx="8172451"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91542" y="6459787"/>
            <a:ext cx="2008720" cy="365125"/>
          </a:xfrm>
          <a:prstGeom prst="rect">
            <a:avLst/>
          </a:prstGeom>
        </p:spPr>
        <p:txBody>
          <a:bodyPr vert="horz" lIns="91440" tIns="45720" rIns="91440" bIns="45720" rtlCol="0" anchor="ctr"/>
          <a:lstStyle>
            <a:lvl1pPr algn="l">
              <a:defRPr sz="900">
                <a:solidFill>
                  <a:srgbClr val="FFFFFF"/>
                </a:solidFill>
              </a:defRPr>
            </a:lvl1pPr>
          </a:lstStyle>
          <a:p>
            <a:fld id="{D9783891-F8A3-4F27-93BA-0E1E90475D94}" type="datetimeFigureOut">
              <a:rPr lang="en-IN" smtClean="0"/>
              <a:t>11-03-2024</a:t>
            </a:fld>
            <a:endParaRPr lang="en-IN"/>
          </a:p>
        </p:txBody>
      </p:sp>
      <p:sp>
        <p:nvSpPr>
          <p:cNvPr id="5" name="Footer Placeholder 4"/>
          <p:cNvSpPr>
            <a:spLocks noGrp="1"/>
          </p:cNvSpPr>
          <p:nvPr>
            <p:ph type="ftr" sz="quarter" idx="3"/>
          </p:nvPr>
        </p:nvSpPr>
        <p:spPr>
          <a:xfrm>
            <a:off x="2995026" y="6459787"/>
            <a:ext cx="3918528"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IN"/>
          </a:p>
        </p:txBody>
      </p:sp>
      <p:sp>
        <p:nvSpPr>
          <p:cNvPr id="6" name="Slide Number Placeholder 5"/>
          <p:cNvSpPr>
            <a:spLocks noGrp="1"/>
          </p:cNvSpPr>
          <p:nvPr>
            <p:ph type="sldNum" sz="quarter" idx="4"/>
          </p:nvPr>
        </p:nvSpPr>
        <p:spPr>
          <a:xfrm>
            <a:off x="8044123" y="6459787"/>
            <a:ext cx="1066021" cy="365125"/>
          </a:xfrm>
          <a:prstGeom prst="rect">
            <a:avLst/>
          </a:prstGeom>
        </p:spPr>
        <p:txBody>
          <a:bodyPr vert="horz" lIns="91440" tIns="45720" rIns="91440" bIns="45720" rtlCol="0" anchor="ctr"/>
          <a:lstStyle>
            <a:lvl1pPr algn="r">
              <a:defRPr sz="1050">
                <a:solidFill>
                  <a:srgbClr val="FFFFFF"/>
                </a:solidFill>
              </a:defRPr>
            </a:lvl1pPr>
          </a:lstStyle>
          <a:p>
            <a:fld id="{CF833CD4-951D-47CD-AEE4-078317D08FB4}" type="slidenum">
              <a:rPr lang="en-IN" smtClean="0"/>
              <a:t>‹#›</a:t>
            </a:fld>
            <a:endParaRPr lang="en-IN"/>
          </a:p>
        </p:txBody>
      </p:sp>
      <p:cxnSp>
        <p:nvCxnSpPr>
          <p:cNvPr id="10" name="Straight Connector 9"/>
          <p:cNvCxnSpPr/>
          <p:nvPr/>
        </p:nvCxnSpPr>
        <p:spPr>
          <a:xfrm>
            <a:off x="969745" y="1737845"/>
            <a:ext cx="8098155"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0436509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titch.embl.de/cgi/network.pl?taskId=vEUOhCrH5ucm" TargetMode="External"/><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hyperlink" Target="https://zhanggroup.org/I-TASSER/output/S766598/"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6BC3C1-6872-2916-7D89-795B32934CE4}"/>
              </a:ext>
            </a:extLst>
          </p:cNvPr>
          <p:cNvSpPr>
            <a:spLocks noGrp="1"/>
          </p:cNvSpPr>
          <p:nvPr>
            <p:ph type="ctrTitle"/>
          </p:nvPr>
        </p:nvSpPr>
        <p:spPr>
          <a:xfrm>
            <a:off x="1238250" y="2459039"/>
            <a:ext cx="7429500" cy="1939925"/>
          </a:xfrm>
        </p:spPr>
        <p:txBody>
          <a:bodyPr>
            <a:normAutofit fontScale="90000"/>
          </a:bodyPr>
          <a:lstStyle/>
          <a:p>
            <a:r>
              <a:rPr lang="en-IN" sz="3575" dirty="0"/>
              <a:t>Bioinformatics Analysis on Carbonic Anhydrase(CA) samples from their amino acid sequences</a:t>
            </a:r>
            <a:br>
              <a:rPr lang="en-IN" sz="3575" dirty="0"/>
            </a:br>
            <a:br>
              <a:rPr lang="en-IN" sz="3575" dirty="0"/>
            </a:br>
            <a:r>
              <a:rPr lang="en-IN" sz="2200" dirty="0"/>
              <a:t>Rajarshi Ray, Ratul Bhowmik , Ajay </a:t>
            </a:r>
            <a:r>
              <a:rPr lang="en-IN" sz="2200" dirty="0" err="1"/>
              <a:t>Manaithiya</a:t>
            </a:r>
            <a:r>
              <a:rPr lang="en-IN" sz="2200" dirty="0"/>
              <a:t> , </a:t>
            </a:r>
            <a:r>
              <a:rPr lang="en-IN" sz="2200" dirty="0" err="1"/>
              <a:t>Dr.</a:t>
            </a:r>
            <a:r>
              <a:rPr lang="en-IN" sz="2200" dirty="0"/>
              <a:t> Ashok </a:t>
            </a:r>
            <a:r>
              <a:rPr lang="en-IN" sz="2200" dirty="0" err="1"/>
              <a:t>Aspatwar</a:t>
            </a:r>
            <a:br>
              <a:rPr lang="en-IN" sz="2200" dirty="0"/>
            </a:br>
            <a:endParaRPr lang="en-IN" sz="2200" dirty="0"/>
          </a:p>
        </p:txBody>
      </p:sp>
    </p:spTree>
    <p:extLst>
      <p:ext uri="{BB962C8B-B14F-4D97-AF65-F5344CB8AC3E}">
        <p14:creationId xmlns:p14="http://schemas.microsoft.com/office/powerpoint/2010/main" val="3954315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59473720-49B1-771A-8E8A-6802B344A63D}"/>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215002" y="1991847"/>
            <a:ext cx="7475995" cy="3708506"/>
          </a:xfrm>
          <a:prstGeom prst="rect">
            <a:avLst/>
          </a:prstGeom>
          <a:noFill/>
          <a:ln>
            <a:noFill/>
          </a:ln>
        </p:spPr>
      </p:pic>
      <p:sp>
        <p:nvSpPr>
          <p:cNvPr id="10" name="TextBox 9">
            <a:extLst>
              <a:ext uri="{FF2B5EF4-FFF2-40B4-BE49-F238E27FC236}">
                <a16:creationId xmlns:a16="http://schemas.microsoft.com/office/drawing/2014/main" id="{449FC246-5A19-1E80-FB30-909730C2B71F}"/>
              </a:ext>
            </a:extLst>
          </p:cNvPr>
          <p:cNvSpPr txBox="1"/>
          <p:nvPr/>
        </p:nvSpPr>
        <p:spPr>
          <a:xfrm>
            <a:off x="2477137" y="1086073"/>
            <a:ext cx="4951723" cy="542584"/>
          </a:xfrm>
          <a:prstGeom prst="rect">
            <a:avLst/>
          </a:prstGeom>
          <a:noFill/>
        </p:spPr>
        <p:txBody>
          <a:bodyPr wrap="square">
            <a:spAutoFit/>
          </a:bodyPr>
          <a:lstStyle/>
          <a:p>
            <a:r>
              <a:rPr lang="en-IN" sz="1463" dirty="0" err="1">
                <a:latin typeface="Calibri" panose="020F0502020204030204" pitchFamily="34" charset="0"/>
                <a:ea typeface="Calibri" panose="020F0502020204030204" pitchFamily="34" charset="0"/>
                <a:cs typeface="Times New Roman" panose="02020603050405020304" pitchFamily="18" charset="0"/>
              </a:rPr>
              <a:t>Mtb</a:t>
            </a:r>
            <a:r>
              <a:rPr lang="en-IN" sz="1463" dirty="0">
                <a:latin typeface="Calibri" panose="020F0502020204030204" pitchFamily="34" charset="0"/>
                <a:ea typeface="Calibri" panose="020F0502020204030204" pitchFamily="34" charset="0"/>
                <a:cs typeface="Times New Roman" panose="02020603050405020304" pitchFamily="18" charset="0"/>
              </a:rPr>
              <a:t> Rv1284 (β-CA1) : RCSB PDB - 1YLK: </a:t>
            </a:r>
            <a:r>
              <a:rPr lang="en-IN" sz="1463" u="sng" dirty="0">
                <a:solidFill>
                  <a:srgbClr val="0000FF"/>
                </a:solidFill>
                <a:latin typeface="Calibri" panose="020F0502020204030204" pitchFamily="34" charset="0"/>
                <a:ea typeface="Calibri" panose="020F0502020204030204" pitchFamily="34" charset="0"/>
                <a:cs typeface="Times New Roman" panose="02020603050405020304" pitchFamily="18" charset="0"/>
                <a:hlinkClick r:id="rId3"/>
              </a:rPr>
              <a:t>mtcA1 (Mycobacterium tuberculosis H37Rv) - STITCH network view (embl.de)</a:t>
            </a:r>
            <a:endParaRPr lang="en-IN" sz="1463" dirty="0"/>
          </a:p>
        </p:txBody>
      </p:sp>
    </p:spTree>
    <p:extLst>
      <p:ext uri="{BB962C8B-B14F-4D97-AF65-F5344CB8AC3E}">
        <p14:creationId xmlns:p14="http://schemas.microsoft.com/office/powerpoint/2010/main" val="39058167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5692D1-E68E-C431-5AD2-E5C6B456F4CC}"/>
              </a:ext>
            </a:extLst>
          </p:cNvPr>
          <p:cNvSpPr>
            <a:spLocks noGrp="1"/>
          </p:cNvSpPr>
          <p:nvPr>
            <p:ph type="title"/>
          </p:nvPr>
        </p:nvSpPr>
        <p:spPr>
          <a:xfrm>
            <a:off x="681039" y="771099"/>
            <a:ext cx="8543925" cy="783295"/>
          </a:xfrm>
        </p:spPr>
        <p:txBody>
          <a:bodyPr>
            <a:normAutofit/>
          </a:bodyPr>
          <a:lstStyle/>
          <a:p>
            <a:r>
              <a:rPr lang="en-IN" sz="2925" dirty="0"/>
              <a:t>BLAST,MSA &amp; Phylogenetics</a:t>
            </a:r>
          </a:p>
        </p:txBody>
      </p:sp>
      <p:sp>
        <p:nvSpPr>
          <p:cNvPr id="3" name="Content Placeholder 2">
            <a:extLst>
              <a:ext uri="{FF2B5EF4-FFF2-40B4-BE49-F238E27FC236}">
                <a16:creationId xmlns:a16="http://schemas.microsoft.com/office/drawing/2014/main" id="{5A84C12F-1D40-157A-2A21-76B742067B0D}"/>
              </a:ext>
            </a:extLst>
          </p:cNvPr>
          <p:cNvSpPr>
            <a:spLocks noGrp="1"/>
          </p:cNvSpPr>
          <p:nvPr>
            <p:ph idx="1"/>
          </p:nvPr>
        </p:nvSpPr>
        <p:spPr>
          <a:xfrm>
            <a:off x="681039" y="1931464"/>
            <a:ext cx="8543925" cy="4434722"/>
          </a:xfrm>
        </p:spPr>
        <p:txBody>
          <a:bodyPr>
            <a:normAutofit/>
          </a:bodyPr>
          <a:lstStyle/>
          <a:p>
            <a:pPr marL="0" indent="0" algn="just">
              <a:buNone/>
            </a:pPr>
            <a:r>
              <a:rPr lang="en-IN" dirty="0"/>
              <a:t>Considering Beta CA and Gamma CA from Mycobacterium species as initial analysis. We obtain a base sequence from each category and run BLASTP on them to obtain results which are biologically similar to the </a:t>
            </a:r>
            <a:r>
              <a:rPr lang="en-IN" dirty="0" err="1"/>
              <a:t>query.Setting</a:t>
            </a:r>
            <a:r>
              <a:rPr lang="en-IN" dirty="0"/>
              <a:t> the identity percent between 97 – 99.9% we obtain the sequences and perform MSA using MEGA11 software and construct a phylogenetic tree to evaluate the evolutionary connection among the </a:t>
            </a:r>
            <a:r>
              <a:rPr lang="en-IN" dirty="0" err="1"/>
              <a:t>species.Using</a:t>
            </a:r>
            <a:r>
              <a:rPr lang="en-IN" dirty="0"/>
              <a:t> </a:t>
            </a:r>
            <a:r>
              <a:rPr lang="en-IN" dirty="0" err="1"/>
              <a:t>neighbor</a:t>
            </a:r>
            <a:r>
              <a:rPr lang="en-IN" dirty="0"/>
              <a:t> joining tree with bootstrap scores gives us an important insight into understanding evolutionary distance among the species to understand the evolutionary connections among the species.</a:t>
            </a:r>
          </a:p>
        </p:txBody>
      </p:sp>
    </p:spTree>
    <p:extLst>
      <p:ext uri="{BB962C8B-B14F-4D97-AF65-F5344CB8AC3E}">
        <p14:creationId xmlns:p14="http://schemas.microsoft.com/office/powerpoint/2010/main" val="17266097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5053D8-97F6-A6A0-AF29-E188C95816D0}"/>
              </a:ext>
            </a:extLst>
          </p:cNvPr>
          <p:cNvSpPr>
            <a:spLocks noGrp="1"/>
          </p:cNvSpPr>
          <p:nvPr>
            <p:ph type="title"/>
          </p:nvPr>
        </p:nvSpPr>
        <p:spPr>
          <a:xfrm>
            <a:off x="681039" y="365128"/>
            <a:ext cx="8543925" cy="902956"/>
          </a:xfrm>
        </p:spPr>
        <p:txBody>
          <a:bodyPr>
            <a:normAutofit/>
          </a:bodyPr>
          <a:lstStyle/>
          <a:p>
            <a:pPr algn="ctr"/>
            <a:r>
              <a:rPr lang="en-IN" sz="3600" dirty="0"/>
              <a:t>I-TASSER and COACH</a:t>
            </a:r>
          </a:p>
        </p:txBody>
      </p:sp>
      <p:sp>
        <p:nvSpPr>
          <p:cNvPr id="3" name="Content Placeholder 2">
            <a:extLst>
              <a:ext uri="{FF2B5EF4-FFF2-40B4-BE49-F238E27FC236}">
                <a16:creationId xmlns:a16="http://schemas.microsoft.com/office/drawing/2014/main" id="{5B879A71-4EBE-801E-5BDF-114FC3EF85CE}"/>
              </a:ext>
            </a:extLst>
          </p:cNvPr>
          <p:cNvSpPr>
            <a:spLocks noGrp="1"/>
          </p:cNvSpPr>
          <p:nvPr>
            <p:ph idx="1"/>
          </p:nvPr>
        </p:nvSpPr>
        <p:spPr>
          <a:xfrm>
            <a:off x="872348" y="1894786"/>
            <a:ext cx="8161303" cy="4484963"/>
          </a:xfrm>
        </p:spPr>
        <p:txBody>
          <a:bodyPr>
            <a:normAutofit fontScale="92500" lnSpcReduction="10000"/>
          </a:bodyPr>
          <a:lstStyle/>
          <a:p>
            <a:pPr marL="0" indent="0" algn="just">
              <a:buNone/>
            </a:pPr>
            <a:r>
              <a:rPr lang="en-IN" sz="2400" dirty="0"/>
              <a:t>This is a Ab initio modelling server which utilises threading techniques to predict the molecular structure of a query amino acid sequence along with its biological properties like Secondary structure prediction, Solvent Accessibility, Predicted normalized B-factor and structures generated from modelling techniques. Moreover integrated results from COACH server determines the ligands involving cofactors and molecules which interact with the query and the identity hit compounds along with their proper coordinates positions and residues where they bind. These gives an idea for drug development and molecular docking processes which is integral during drug designing for CA inhibition use cases. Metabolic pathway and ontological information is also provided which can be included for pathway enrichment analysis methodologies.</a:t>
            </a:r>
          </a:p>
          <a:p>
            <a:pPr marL="0" indent="0" algn="just">
              <a:buNone/>
            </a:pPr>
            <a:r>
              <a:rPr lang="en-IN" sz="2400" dirty="0"/>
              <a:t>Example for Neoformans CA3 sequence : </a:t>
            </a:r>
            <a:r>
              <a:rPr lang="en-IN" sz="1600" dirty="0">
                <a:hlinkClick r:id="rId2"/>
              </a:rPr>
              <a:t>I-TASSER results (zhanggroup.org)</a:t>
            </a:r>
            <a:endParaRPr lang="en-IN" sz="2400" dirty="0"/>
          </a:p>
        </p:txBody>
      </p:sp>
    </p:spTree>
    <p:extLst>
      <p:ext uri="{BB962C8B-B14F-4D97-AF65-F5344CB8AC3E}">
        <p14:creationId xmlns:p14="http://schemas.microsoft.com/office/powerpoint/2010/main" val="2569060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7659B2-6DF2-7997-F975-1E7D4927A1B3}"/>
              </a:ext>
            </a:extLst>
          </p:cNvPr>
          <p:cNvSpPr>
            <a:spLocks noGrp="1"/>
          </p:cNvSpPr>
          <p:nvPr>
            <p:ph type="title"/>
          </p:nvPr>
        </p:nvSpPr>
        <p:spPr>
          <a:xfrm>
            <a:off x="891539" y="506793"/>
            <a:ext cx="8172450" cy="964225"/>
          </a:xfrm>
        </p:spPr>
        <p:txBody>
          <a:bodyPr/>
          <a:lstStyle/>
          <a:p>
            <a:r>
              <a:rPr lang="en-IN" dirty="0" err="1"/>
              <a:t>Seq</a:t>
            </a:r>
            <a:r>
              <a:rPr lang="en-IN" dirty="0"/>
              <a:t> Eclipse App</a:t>
            </a:r>
          </a:p>
        </p:txBody>
      </p:sp>
      <p:sp>
        <p:nvSpPr>
          <p:cNvPr id="3" name="Content Placeholder 2">
            <a:extLst>
              <a:ext uri="{FF2B5EF4-FFF2-40B4-BE49-F238E27FC236}">
                <a16:creationId xmlns:a16="http://schemas.microsoft.com/office/drawing/2014/main" id="{C2B2A6EB-6DE9-6021-6F42-4DE54847C5F3}"/>
              </a:ext>
            </a:extLst>
          </p:cNvPr>
          <p:cNvSpPr>
            <a:spLocks noGrp="1"/>
          </p:cNvSpPr>
          <p:nvPr>
            <p:ph idx="1"/>
          </p:nvPr>
        </p:nvSpPr>
        <p:spPr/>
        <p:txBody>
          <a:bodyPr/>
          <a:lstStyle/>
          <a:p>
            <a:pPr marL="457200" indent="-457200">
              <a:buAutoNum type="arabicPeriod"/>
            </a:pPr>
            <a:r>
              <a:rPr lang="en-IN" dirty="0"/>
              <a:t>Using Python web development library : </a:t>
            </a:r>
            <a:r>
              <a:rPr lang="en-IN" dirty="0" err="1"/>
              <a:t>Streamlit</a:t>
            </a:r>
            <a:r>
              <a:rPr lang="en-IN" dirty="0"/>
              <a:t> we built an web server for assembling all the mentioned analysis into a single place.</a:t>
            </a:r>
          </a:p>
          <a:p>
            <a:pPr marL="457200" indent="-457200">
              <a:buAutoNum type="arabicPeriod"/>
            </a:pPr>
            <a:r>
              <a:rPr lang="en-IN" dirty="0"/>
              <a:t>Combining the functionality of python based biological analysis library like </a:t>
            </a:r>
            <a:r>
              <a:rPr lang="en-IN" dirty="0" err="1"/>
              <a:t>Biopython</a:t>
            </a:r>
            <a:r>
              <a:rPr lang="en-IN" dirty="0"/>
              <a:t> and API from STRING and ESM Fold servers we developed an application to compute and predict overall </a:t>
            </a:r>
            <a:r>
              <a:rPr lang="en-IN" dirty="0" err="1"/>
              <a:t>physico</a:t>
            </a:r>
            <a:r>
              <a:rPr lang="en-IN" dirty="0"/>
              <a:t>-chemical properties and structural information for query proteins through ab initio modelling techniques in a user friendly manner.</a:t>
            </a:r>
          </a:p>
        </p:txBody>
      </p:sp>
    </p:spTree>
    <p:extLst>
      <p:ext uri="{BB962C8B-B14F-4D97-AF65-F5344CB8AC3E}">
        <p14:creationId xmlns:p14="http://schemas.microsoft.com/office/powerpoint/2010/main" val="22176143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treamlit-CA_development_app-2024-03-11-19-03-38 (1)">
            <a:hlinkClick r:id="" action="ppaction://media"/>
            <a:extLst>
              <a:ext uri="{FF2B5EF4-FFF2-40B4-BE49-F238E27FC236}">
                <a16:creationId xmlns:a16="http://schemas.microsoft.com/office/drawing/2014/main" id="{2B759B4D-086B-378A-0F93-4A35E25BEC7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74629" y="756060"/>
            <a:ext cx="9756742" cy="5488167"/>
          </a:xfrm>
          <a:prstGeom prst="rect">
            <a:avLst/>
          </a:prstGeom>
        </p:spPr>
      </p:pic>
    </p:spTree>
    <p:extLst>
      <p:ext uri="{BB962C8B-B14F-4D97-AF65-F5344CB8AC3E}">
        <p14:creationId xmlns:p14="http://schemas.microsoft.com/office/powerpoint/2010/main" val="26121036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6438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89C419-7345-D6D2-6BBD-4E3630F82886}"/>
              </a:ext>
            </a:extLst>
          </p:cNvPr>
          <p:cNvSpPr>
            <a:spLocks noGrp="1"/>
          </p:cNvSpPr>
          <p:nvPr>
            <p:ph type="title"/>
          </p:nvPr>
        </p:nvSpPr>
        <p:spPr/>
        <p:txBody>
          <a:bodyPr/>
          <a:lstStyle/>
          <a:p>
            <a:r>
              <a:rPr lang="en-IN" dirty="0"/>
              <a:t>What are Carbonic Anhydrase(CA) enzyme?</a:t>
            </a:r>
          </a:p>
        </p:txBody>
      </p:sp>
      <p:sp>
        <p:nvSpPr>
          <p:cNvPr id="3" name="Content Placeholder 2">
            <a:extLst>
              <a:ext uri="{FF2B5EF4-FFF2-40B4-BE49-F238E27FC236}">
                <a16:creationId xmlns:a16="http://schemas.microsoft.com/office/drawing/2014/main" id="{952F34DA-0596-52FA-EC7A-EF2BA7C84E3B}"/>
              </a:ext>
            </a:extLst>
          </p:cNvPr>
          <p:cNvSpPr>
            <a:spLocks noGrp="1"/>
          </p:cNvSpPr>
          <p:nvPr>
            <p:ph idx="1"/>
          </p:nvPr>
        </p:nvSpPr>
        <p:spPr/>
        <p:txBody>
          <a:bodyPr>
            <a:normAutofit/>
          </a:bodyPr>
          <a:lstStyle/>
          <a:p>
            <a:pPr marL="0" indent="0" algn="just">
              <a:buNone/>
            </a:pPr>
            <a:r>
              <a:rPr lang="en-IN" dirty="0"/>
              <a:t>CAs are enzymes which are responsible for catalysing the interconversion between carbon dioxide and water and bicarbonates.</a:t>
            </a:r>
            <a:r>
              <a:rPr lang="en-US" dirty="0"/>
              <a:t> The active site of most carbonic anhydrases contains a zinc ion. Carbonic anhydrase helps maintain acid–base homeostasis, regulate pH, and fluid balance. Depending on its location, the role of the enzyme changes slightly. For example, carbonic anhydrase produces acid in the stomach lining. In the kidney, the control of bicarbonate ions influences the water content of the cell. The control of bicarbonate ions also influences the water content in the eyes. Inhibitors of carbonic anhydrase are used to treat glaucoma, the excessive build-up of water in the eyes</a:t>
            </a:r>
            <a:endParaRPr lang="en-IN" dirty="0"/>
          </a:p>
        </p:txBody>
      </p:sp>
    </p:spTree>
    <p:extLst>
      <p:ext uri="{BB962C8B-B14F-4D97-AF65-F5344CB8AC3E}">
        <p14:creationId xmlns:p14="http://schemas.microsoft.com/office/powerpoint/2010/main" val="33950499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E5C096-3F44-D99C-8910-DFC7FDCE0EE1}"/>
              </a:ext>
            </a:extLst>
          </p:cNvPr>
          <p:cNvSpPr>
            <a:spLocks noGrp="1"/>
          </p:cNvSpPr>
          <p:nvPr>
            <p:ph type="title"/>
          </p:nvPr>
        </p:nvSpPr>
        <p:spPr/>
        <p:txBody>
          <a:bodyPr/>
          <a:lstStyle/>
          <a:p>
            <a:r>
              <a:rPr lang="en-IN" dirty="0"/>
              <a:t>Samples taken for the analysis</a:t>
            </a:r>
          </a:p>
        </p:txBody>
      </p:sp>
      <p:sp>
        <p:nvSpPr>
          <p:cNvPr id="3" name="Content Placeholder 2">
            <a:extLst>
              <a:ext uri="{FF2B5EF4-FFF2-40B4-BE49-F238E27FC236}">
                <a16:creationId xmlns:a16="http://schemas.microsoft.com/office/drawing/2014/main" id="{668E4976-2F10-EBE7-47B1-82A16E178764}"/>
              </a:ext>
            </a:extLst>
          </p:cNvPr>
          <p:cNvSpPr>
            <a:spLocks noGrp="1"/>
          </p:cNvSpPr>
          <p:nvPr>
            <p:ph idx="1"/>
          </p:nvPr>
        </p:nvSpPr>
        <p:spPr/>
        <p:txBody>
          <a:bodyPr>
            <a:normAutofit/>
          </a:bodyPr>
          <a:lstStyle/>
          <a:p>
            <a:pPr algn="just"/>
            <a:r>
              <a:rPr lang="el-GR" dirty="0"/>
              <a:t>α-</a:t>
            </a:r>
            <a:r>
              <a:rPr lang="en-IN" dirty="0"/>
              <a:t>CA – Vertebrates – Bacterial (Base),Parasitic(Base)</a:t>
            </a:r>
          </a:p>
          <a:p>
            <a:pPr algn="just"/>
            <a:r>
              <a:rPr lang="el-GR" dirty="0"/>
              <a:t>β-</a:t>
            </a:r>
            <a:r>
              <a:rPr lang="en-IN" dirty="0"/>
              <a:t>Ca – </a:t>
            </a:r>
            <a:r>
              <a:rPr lang="en-IN" dirty="0" err="1"/>
              <a:t>Mtb</a:t>
            </a:r>
            <a:r>
              <a:rPr lang="en-IN" dirty="0"/>
              <a:t> (Base)</a:t>
            </a:r>
          </a:p>
          <a:p>
            <a:pPr algn="just"/>
            <a:r>
              <a:rPr lang="en-IN" dirty="0" err="1"/>
              <a:t>Mtb</a:t>
            </a:r>
            <a:r>
              <a:rPr lang="en-IN" dirty="0"/>
              <a:t> Rv1284 (</a:t>
            </a:r>
            <a:r>
              <a:rPr lang="el-GR" dirty="0"/>
              <a:t>β-</a:t>
            </a:r>
            <a:r>
              <a:rPr lang="en-IN" dirty="0"/>
              <a:t>CA1) : PDB IDs: 1YLK, 4YF4, 4YF5, 4YF6</a:t>
            </a:r>
          </a:p>
          <a:p>
            <a:pPr algn="just"/>
            <a:r>
              <a:rPr lang="en-IN" dirty="0" err="1"/>
              <a:t>Mtb</a:t>
            </a:r>
            <a:r>
              <a:rPr lang="en-IN" dirty="0"/>
              <a:t> Rv3588c (</a:t>
            </a:r>
            <a:r>
              <a:rPr lang="el-GR" dirty="0"/>
              <a:t>β-</a:t>
            </a:r>
            <a:r>
              <a:rPr lang="en-IN" dirty="0"/>
              <a:t>CA2 or </a:t>
            </a:r>
            <a:r>
              <a:rPr lang="en-IN" dirty="0" err="1"/>
              <a:t>CanB</a:t>
            </a:r>
            <a:r>
              <a:rPr lang="en-IN" dirty="0"/>
              <a:t> : PDB IDs: 1YM3, 2A5V.</a:t>
            </a:r>
          </a:p>
          <a:p>
            <a:pPr algn="just"/>
            <a:r>
              <a:rPr lang="en-IN" dirty="0" err="1"/>
              <a:t>Mtb</a:t>
            </a:r>
            <a:r>
              <a:rPr lang="en-IN" dirty="0"/>
              <a:t> Rv3273 (</a:t>
            </a:r>
            <a:r>
              <a:rPr lang="el-GR" dirty="0"/>
              <a:t>β-</a:t>
            </a:r>
            <a:r>
              <a:rPr lang="en-IN" dirty="0"/>
              <a:t>CA3) : No specific PDB ID is mentioned for the crystal structure. Instead, a homology model for the catalytic domain of Rv3273 is available in the SWISS-MODEL Repository, based on the template protein Can2 from Cryptococcus neoformans (PDB ID: 2W3N)</a:t>
            </a:r>
          </a:p>
          <a:p>
            <a:pPr algn="just"/>
            <a:r>
              <a:rPr lang="en-IN" dirty="0"/>
              <a:t>M. </a:t>
            </a:r>
            <a:r>
              <a:rPr lang="en-IN" dirty="0" err="1"/>
              <a:t>marinum</a:t>
            </a:r>
            <a:r>
              <a:rPr lang="en-IN" dirty="0"/>
              <a:t> (</a:t>
            </a:r>
            <a:r>
              <a:rPr lang="el-GR" dirty="0"/>
              <a:t>β-</a:t>
            </a:r>
            <a:r>
              <a:rPr lang="en-IN" dirty="0"/>
              <a:t>Ca) – Primary comparison with </a:t>
            </a:r>
            <a:r>
              <a:rPr lang="en-IN" dirty="0" err="1"/>
              <a:t>Mtb</a:t>
            </a:r>
            <a:endParaRPr lang="en-IN" dirty="0"/>
          </a:p>
          <a:p>
            <a:pPr algn="just"/>
            <a:endParaRPr lang="en-IN" dirty="0"/>
          </a:p>
        </p:txBody>
      </p:sp>
    </p:spTree>
    <p:extLst>
      <p:ext uri="{BB962C8B-B14F-4D97-AF65-F5344CB8AC3E}">
        <p14:creationId xmlns:p14="http://schemas.microsoft.com/office/powerpoint/2010/main" val="16673987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FC8A5D-2C00-2037-CDF4-AD192C4069C7}"/>
              </a:ext>
            </a:extLst>
          </p:cNvPr>
          <p:cNvSpPr>
            <a:spLocks noGrp="1"/>
          </p:cNvSpPr>
          <p:nvPr>
            <p:ph type="title"/>
          </p:nvPr>
        </p:nvSpPr>
        <p:spPr/>
        <p:txBody>
          <a:bodyPr/>
          <a:lstStyle/>
          <a:p>
            <a:r>
              <a:rPr lang="en-IN" dirty="0"/>
              <a:t>Analysis performed till now</a:t>
            </a:r>
          </a:p>
        </p:txBody>
      </p:sp>
      <p:sp>
        <p:nvSpPr>
          <p:cNvPr id="3" name="Content Placeholder 2">
            <a:extLst>
              <a:ext uri="{FF2B5EF4-FFF2-40B4-BE49-F238E27FC236}">
                <a16:creationId xmlns:a16="http://schemas.microsoft.com/office/drawing/2014/main" id="{261D551C-44CD-973E-2B3D-81511C5626A6}"/>
              </a:ext>
            </a:extLst>
          </p:cNvPr>
          <p:cNvSpPr>
            <a:spLocks noGrp="1"/>
          </p:cNvSpPr>
          <p:nvPr>
            <p:ph idx="1"/>
          </p:nvPr>
        </p:nvSpPr>
        <p:spPr/>
        <p:txBody>
          <a:bodyPr>
            <a:normAutofit/>
          </a:bodyPr>
          <a:lstStyle/>
          <a:p>
            <a:r>
              <a:rPr lang="en-IN" dirty="0"/>
              <a:t>Physio-chemical property computation – </a:t>
            </a:r>
            <a:r>
              <a:rPr lang="en-IN" dirty="0" err="1"/>
              <a:t>Expasy</a:t>
            </a:r>
            <a:r>
              <a:rPr lang="en-IN" dirty="0"/>
              <a:t> </a:t>
            </a:r>
            <a:r>
              <a:rPr lang="en-IN" dirty="0" err="1"/>
              <a:t>ProtParam</a:t>
            </a:r>
            <a:r>
              <a:rPr lang="en-IN" dirty="0"/>
              <a:t> Server</a:t>
            </a:r>
          </a:p>
          <a:p>
            <a:r>
              <a:rPr lang="en-IN" dirty="0"/>
              <a:t>Phosphorylation sites and kinase activity determination – </a:t>
            </a:r>
            <a:r>
              <a:rPr lang="en-IN" dirty="0" err="1"/>
              <a:t>NetPhos</a:t>
            </a:r>
            <a:endParaRPr lang="en-IN" dirty="0"/>
          </a:p>
          <a:p>
            <a:r>
              <a:rPr lang="en-IN" dirty="0"/>
              <a:t>Classification of biological activity determination – VICM server</a:t>
            </a:r>
          </a:p>
          <a:p>
            <a:r>
              <a:rPr lang="en-IN" dirty="0"/>
              <a:t>Biochemical interaction determination(molecules or drugs) – STITCH</a:t>
            </a:r>
          </a:p>
          <a:p>
            <a:r>
              <a:rPr lang="en-IN" dirty="0"/>
              <a:t>BLASTP and BLASTX on sequences for obtaining identities – BLAST</a:t>
            </a:r>
          </a:p>
          <a:p>
            <a:r>
              <a:rPr lang="en-IN" dirty="0"/>
              <a:t>MSA and Phylogenetic analysis – MEGA11</a:t>
            </a:r>
          </a:p>
          <a:p>
            <a:r>
              <a:rPr lang="en-IN" dirty="0"/>
              <a:t>Protein sample structure prediction and evaluating structural and biological functions using Ab initio and threading – </a:t>
            </a:r>
            <a:r>
              <a:rPr lang="en-IN" dirty="0" err="1"/>
              <a:t>iTASSER</a:t>
            </a:r>
            <a:r>
              <a:rPr lang="en-IN" dirty="0"/>
              <a:t> and COACH</a:t>
            </a:r>
          </a:p>
        </p:txBody>
      </p:sp>
    </p:spTree>
    <p:extLst>
      <p:ext uri="{BB962C8B-B14F-4D97-AF65-F5344CB8AC3E}">
        <p14:creationId xmlns:p14="http://schemas.microsoft.com/office/powerpoint/2010/main" val="13721346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2D7401-68D5-779E-7871-E8D24ED7FA35}"/>
              </a:ext>
            </a:extLst>
          </p:cNvPr>
          <p:cNvSpPr>
            <a:spLocks noGrp="1"/>
          </p:cNvSpPr>
          <p:nvPr>
            <p:ph type="title"/>
          </p:nvPr>
        </p:nvSpPr>
        <p:spPr>
          <a:xfrm>
            <a:off x="135316" y="831441"/>
            <a:ext cx="9635370" cy="729678"/>
          </a:xfrm>
        </p:spPr>
        <p:txBody>
          <a:bodyPr>
            <a:noAutofit/>
          </a:bodyPr>
          <a:lstStyle/>
          <a:p>
            <a:pPr algn="ctr"/>
            <a:r>
              <a:rPr lang="en-IN" sz="2600" dirty="0"/>
              <a:t>Physio-chemical property computation – </a:t>
            </a:r>
            <a:r>
              <a:rPr lang="en-IN" sz="2600" dirty="0" err="1"/>
              <a:t>Expasy</a:t>
            </a:r>
            <a:r>
              <a:rPr lang="en-IN" sz="2600" dirty="0"/>
              <a:t> </a:t>
            </a:r>
            <a:r>
              <a:rPr lang="en-IN" sz="2600" dirty="0" err="1"/>
              <a:t>ProtParam</a:t>
            </a:r>
            <a:r>
              <a:rPr lang="en-IN" sz="2600" dirty="0"/>
              <a:t> Server</a:t>
            </a:r>
            <a:br>
              <a:rPr lang="en-IN" sz="2600" dirty="0"/>
            </a:br>
            <a:endParaRPr lang="en-IN" sz="2600" dirty="0"/>
          </a:p>
        </p:txBody>
      </p:sp>
      <p:sp>
        <p:nvSpPr>
          <p:cNvPr id="6" name="Rectangle 1">
            <a:extLst>
              <a:ext uri="{FF2B5EF4-FFF2-40B4-BE49-F238E27FC236}">
                <a16:creationId xmlns:a16="http://schemas.microsoft.com/office/drawing/2014/main" id="{DE4F1414-C016-FAAC-F697-B12479E0E292}"/>
              </a:ext>
            </a:extLst>
          </p:cNvPr>
          <p:cNvSpPr>
            <a:spLocks noChangeArrowheads="1"/>
          </p:cNvSpPr>
          <p:nvPr/>
        </p:nvSpPr>
        <p:spPr bwMode="auto">
          <a:xfrm>
            <a:off x="4609903" y="1994943"/>
            <a:ext cx="150106" cy="262637"/>
          </a:xfrm>
          <a:prstGeom prst="rect">
            <a:avLst/>
          </a:prstGeom>
          <a:solidFill>
            <a:srgbClr val="34354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74295" tIns="0" rIns="74295" bIns="37148" numCol="1" anchor="ctr" anchorCtr="0" compatLnSpc="1">
            <a:prstTxWarp prst="textNoShape">
              <a:avLst/>
            </a:prstTxWarp>
            <a:spAutoFit/>
          </a:bodyPr>
          <a:lstStyle/>
          <a:p>
            <a:endParaRPr lang="en-IN" sz="1463"/>
          </a:p>
        </p:txBody>
      </p:sp>
      <p:sp>
        <p:nvSpPr>
          <p:cNvPr id="7" name="Rectangle 2">
            <a:extLst>
              <a:ext uri="{FF2B5EF4-FFF2-40B4-BE49-F238E27FC236}">
                <a16:creationId xmlns:a16="http://schemas.microsoft.com/office/drawing/2014/main" id="{851DBB62-305C-ACB0-8D2C-4F5100B971D7}"/>
              </a:ext>
            </a:extLst>
          </p:cNvPr>
          <p:cNvSpPr>
            <a:spLocks noChangeArrowheads="1"/>
          </p:cNvSpPr>
          <p:nvPr/>
        </p:nvSpPr>
        <p:spPr bwMode="auto">
          <a:xfrm>
            <a:off x="4609903" y="1863621"/>
            <a:ext cx="150106" cy="525273"/>
          </a:xfrm>
          <a:prstGeom prst="rect">
            <a:avLst/>
          </a:prstGeom>
          <a:solidFill>
            <a:srgbClr val="34354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74295" tIns="37148" rIns="74295" bIns="37148" numCol="1" anchor="ctr" anchorCtr="0" compatLnSpc="1">
            <a:prstTxWarp prst="textNoShape">
              <a:avLst/>
            </a:prstTxWarp>
            <a:spAutoFit/>
          </a:bodyPr>
          <a:lstStyle/>
          <a:p>
            <a:pPr defTabSz="742856" eaLnBrk="0" fontAlgn="base" hangingPunct="0">
              <a:spcBef>
                <a:spcPct val="0"/>
              </a:spcBef>
              <a:spcAft>
                <a:spcPct val="0"/>
              </a:spcAft>
            </a:pPr>
            <a:br>
              <a:rPr lang="en-US" altLang="en-US" sz="1463">
                <a:solidFill>
                  <a:srgbClr val="FFFFFF"/>
                </a:solidFill>
                <a:latin typeface="Söhne"/>
              </a:rPr>
            </a:br>
            <a:endParaRPr lang="en-US" altLang="en-US" sz="1463">
              <a:latin typeface="Arial" panose="020B0604020202020204" pitchFamily="34" charset="0"/>
            </a:endParaRPr>
          </a:p>
        </p:txBody>
      </p:sp>
      <p:graphicFrame>
        <p:nvGraphicFramePr>
          <p:cNvPr id="9" name="Table 8">
            <a:extLst>
              <a:ext uri="{FF2B5EF4-FFF2-40B4-BE49-F238E27FC236}">
                <a16:creationId xmlns:a16="http://schemas.microsoft.com/office/drawing/2014/main" id="{E8F63B92-0BF8-FBA1-7B2A-B6C44617DCB7}"/>
              </a:ext>
            </a:extLst>
          </p:cNvPr>
          <p:cNvGraphicFramePr>
            <a:graphicFrameLocks noGrp="1"/>
          </p:cNvGraphicFramePr>
          <p:nvPr>
            <p:extLst>
              <p:ext uri="{D42A27DB-BD31-4B8C-83A1-F6EECF244321}">
                <p14:modId xmlns:p14="http://schemas.microsoft.com/office/powerpoint/2010/main" val="942123153"/>
              </p:ext>
            </p:extLst>
          </p:nvPr>
        </p:nvGraphicFramePr>
        <p:xfrm>
          <a:off x="205848" y="1241017"/>
          <a:ext cx="9494313" cy="5084938"/>
        </p:xfrm>
        <a:graphic>
          <a:graphicData uri="http://schemas.openxmlformats.org/drawingml/2006/table">
            <a:tbl>
              <a:tblPr firstRow="1" firstCol="1" bandRow="1">
                <a:tableStyleId>{5C22544A-7EE6-4342-B048-85BDC9FD1C3A}</a:tableStyleId>
              </a:tblPr>
              <a:tblGrid>
                <a:gridCol w="3164771">
                  <a:extLst>
                    <a:ext uri="{9D8B030D-6E8A-4147-A177-3AD203B41FA5}">
                      <a16:colId xmlns:a16="http://schemas.microsoft.com/office/drawing/2014/main" val="4056749105"/>
                    </a:ext>
                  </a:extLst>
                </a:gridCol>
                <a:gridCol w="3164771">
                  <a:extLst>
                    <a:ext uri="{9D8B030D-6E8A-4147-A177-3AD203B41FA5}">
                      <a16:colId xmlns:a16="http://schemas.microsoft.com/office/drawing/2014/main" val="2363694299"/>
                    </a:ext>
                  </a:extLst>
                </a:gridCol>
                <a:gridCol w="3164771">
                  <a:extLst>
                    <a:ext uri="{9D8B030D-6E8A-4147-A177-3AD203B41FA5}">
                      <a16:colId xmlns:a16="http://schemas.microsoft.com/office/drawing/2014/main" val="2026477083"/>
                    </a:ext>
                  </a:extLst>
                </a:gridCol>
              </a:tblGrid>
              <a:tr h="190317">
                <a:tc>
                  <a:txBody>
                    <a:bodyPr/>
                    <a:lstStyle/>
                    <a:p>
                      <a:pPr algn="ctr">
                        <a:lnSpc>
                          <a:spcPct val="107000"/>
                        </a:lnSpc>
                        <a:spcAft>
                          <a:spcPts val="800"/>
                        </a:spcAft>
                      </a:pPr>
                      <a:r>
                        <a:rPr lang="en-IN" sz="1200" kern="0">
                          <a:effectLst/>
                        </a:rPr>
                        <a:t>Property Name</a:t>
                      </a:r>
                      <a:endParaRPr lang="en-IN"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5087" marR="5087" marT="5087" marB="5087" anchor="b"/>
                </a:tc>
                <a:tc>
                  <a:txBody>
                    <a:bodyPr/>
                    <a:lstStyle/>
                    <a:p>
                      <a:pPr algn="ctr">
                        <a:lnSpc>
                          <a:spcPct val="107000"/>
                        </a:lnSpc>
                        <a:spcAft>
                          <a:spcPts val="800"/>
                        </a:spcAft>
                      </a:pPr>
                      <a:r>
                        <a:rPr lang="en-IN" sz="1200" kern="0">
                          <a:effectLst/>
                        </a:rPr>
                        <a:t>Definition</a:t>
                      </a:r>
                      <a:endParaRPr lang="en-IN"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5087" marR="5087" marT="5087" marB="5087" anchor="b"/>
                </a:tc>
                <a:tc>
                  <a:txBody>
                    <a:bodyPr/>
                    <a:lstStyle/>
                    <a:p>
                      <a:pPr algn="ctr">
                        <a:lnSpc>
                          <a:spcPct val="107000"/>
                        </a:lnSpc>
                        <a:spcAft>
                          <a:spcPts val="800"/>
                        </a:spcAft>
                      </a:pPr>
                      <a:r>
                        <a:rPr lang="en-IN" sz="1200" kern="0">
                          <a:effectLst/>
                        </a:rPr>
                        <a:t>Importance</a:t>
                      </a:r>
                      <a:endParaRPr lang="en-IN"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5087" marR="5087" marT="5087" marB="5087" anchor="b"/>
                </a:tc>
                <a:extLst>
                  <a:ext uri="{0D108BD9-81ED-4DB2-BD59-A6C34878D82A}">
                    <a16:rowId xmlns:a16="http://schemas.microsoft.com/office/drawing/2014/main" val="2746187746"/>
                  </a:ext>
                </a:extLst>
              </a:tr>
              <a:tr h="384342">
                <a:tc>
                  <a:txBody>
                    <a:bodyPr/>
                    <a:lstStyle/>
                    <a:p>
                      <a:pPr algn="l">
                        <a:lnSpc>
                          <a:spcPct val="107000"/>
                        </a:lnSpc>
                        <a:spcAft>
                          <a:spcPts val="800"/>
                        </a:spcAft>
                      </a:pPr>
                      <a:r>
                        <a:rPr lang="en-IN" sz="1200" kern="0" dirty="0">
                          <a:effectLst/>
                        </a:rPr>
                        <a:t>Sample Name</a:t>
                      </a:r>
                      <a:endParaRPr lang="en-IN" sz="12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5087" marR="5087" marT="5087" marB="5087" anchor="b"/>
                </a:tc>
                <a:tc>
                  <a:txBody>
                    <a:bodyPr/>
                    <a:lstStyle/>
                    <a:p>
                      <a:pPr algn="l">
                        <a:lnSpc>
                          <a:spcPct val="107000"/>
                        </a:lnSpc>
                        <a:spcAft>
                          <a:spcPts val="800"/>
                        </a:spcAft>
                      </a:pPr>
                      <a:r>
                        <a:rPr lang="en-IN" sz="1200" kern="0">
                          <a:effectLst/>
                        </a:rPr>
                        <a:t>A unique identifier assigned to a sample or entity in the context of the study.</a:t>
                      </a:r>
                      <a:endParaRPr lang="en-IN"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5087" marR="5087" marT="5087" marB="5087" anchor="b"/>
                </a:tc>
                <a:tc>
                  <a:txBody>
                    <a:bodyPr/>
                    <a:lstStyle/>
                    <a:p>
                      <a:pPr algn="l">
                        <a:lnSpc>
                          <a:spcPct val="107000"/>
                        </a:lnSpc>
                        <a:spcAft>
                          <a:spcPts val="800"/>
                        </a:spcAft>
                      </a:pPr>
                      <a:r>
                        <a:rPr lang="en-IN" sz="1200" kern="0">
                          <a:effectLst/>
                        </a:rPr>
                        <a:t>Identification and tracking of specific samples/entities.</a:t>
                      </a:r>
                      <a:endParaRPr lang="en-IN"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5087" marR="5087" marT="5087" marB="5087" anchor="b"/>
                </a:tc>
                <a:extLst>
                  <a:ext uri="{0D108BD9-81ED-4DB2-BD59-A6C34878D82A}">
                    <a16:rowId xmlns:a16="http://schemas.microsoft.com/office/drawing/2014/main" val="1258952584"/>
                  </a:ext>
                </a:extLst>
              </a:tr>
              <a:tr h="378715">
                <a:tc>
                  <a:txBody>
                    <a:bodyPr/>
                    <a:lstStyle/>
                    <a:p>
                      <a:pPr algn="l">
                        <a:lnSpc>
                          <a:spcPct val="107000"/>
                        </a:lnSpc>
                        <a:spcAft>
                          <a:spcPts val="800"/>
                        </a:spcAft>
                      </a:pPr>
                      <a:r>
                        <a:rPr lang="en-IN" sz="1200" kern="0" dirty="0">
                          <a:effectLst/>
                        </a:rPr>
                        <a:t>No. of Amino acids</a:t>
                      </a:r>
                      <a:endParaRPr lang="en-IN" sz="12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5087" marR="5087" marT="5087" marB="5087" anchor="b"/>
                </a:tc>
                <a:tc>
                  <a:txBody>
                    <a:bodyPr/>
                    <a:lstStyle/>
                    <a:p>
                      <a:pPr algn="l">
                        <a:lnSpc>
                          <a:spcPct val="107000"/>
                        </a:lnSpc>
                        <a:spcAft>
                          <a:spcPts val="800"/>
                        </a:spcAft>
                      </a:pPr>
                      <a:r>
                        <a:rPr lang="en-IN" sz="1200" kern="0">
                          <a:effectLst/>
                        </a:rPr>
                        <a:t>The total count of amino acid residues in the protein sequence.</a:t>
                      </a:r>
                      <a:endParaRPr lang="en-IN"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5087" marR="5087" marT="5087" marB="5087" anchor="b"/>
                </a:tc>
                <a:tc>
                  <a:txBody>
                    <a:bodyPr/>
                    <a:lstStyle/>
                    <a:p>
                      <a:pPr algn="l">
                        <a:lnSpc>
                          <a:spcPct val="107000"/>
                        </a:lnSpc>
                        <a:spcAft>
                          <a:spcPts val="800"/>
                        </a:spcAft>
                      </a:pPr>
                      <a:r>
                        <a:rPr lang="en-IN" sz="1200" kern="0">
                          <a:effectLst/>
                        </a:rPr>
                        <a:t>Overall size and length of the protein.</a:t>
                      </a:r>
                      <a:endParaRPr lang="en-IN"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5087" marR="5087" marT="5087" marB="5087" anchor="b"/>
                </a:tc>
                <a:extLst>
                  <a:ext uri="{0D108BD9-81ED-4DB2-BD59-A6C34878D82A}">
                    <a16:rowId xmlns:a16="http://schemas.microsoft.com/office/drawing/2014/main" val="219434099"/>
                  </a:ext>
                </a:extLst>
              </a:tr>
              <a:tr h="567112">
                <a:tc>
                  <a:txBody>
                    <a:bodyPr/>
                    <a:lstStyle/>
                    <a:p>
                      <a:pPr algn="l">
                        <a:lnSpc>
                          <a:spcPct val="107000"/>
                        </a:lnSpc>
                        <a:spcAft>
                          <a:spcPts val="800"/>
                        </a:spcAft>
                      </a:pPr>
                      <a:r>
                        <a:rPr lang="en-IN" sz="1200" kern="0">
                          <a:effectLst/>
                        </a:rPr>
                        <a:t>Total number of negatively charged residues (Asp + Glu)</a:t>
                      </a:r>
                      <a:endParaRPr lang="en-IN"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5087" marR="5087" marT="5087" marB="5087" anchor="b"/>
                </a:tc>
                <a:tc>
                  <a:txBody>
                    <a:bodyPr/>
                    <a:lstStyle/>
                    <a:p>
                      <a:pPr algn="l">
                        <a:lnSpc>
                          <a:spcPct val="107000"/>
                        </a:lnSpc>
                        <a:spcAft>
                          <a:spcPts val="800"/>
                        </a:spcAft>
                      </a:pPr>
                      <a:r>
                        <a:rPr lang="en-IN" sz="1200" kern="0">
                          <a:effectLst/>
                        </a:rPr>
                        <a:t>The sum of aspartic acid (Asp) and glutamic acid (Glu) residues, which carry a negative charge at physiological pH.</a:t>
                      </a:r>
                      <a:endParaRPr lang="en-IN"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5087" marR="5087" marT="5087" marB="5087" anchor="b"/>
                </a:tc>
                <a:tc>
                  <a:txBody>
                    <a:bodyPr/>
                    <a:lstStyle/>
                    <a:p>
                      <a:pPr algn="l">
                        <a:lnSpc>
                          <a:spcPct val="107000"/>
                        </a:lnSpc>
                        <a:spcAft>
                          <a:spcPts val="800"/>
                        </a:spcAft>
                      </a:pPr>
                      <a:r>
                        <a:rPr lang="en-IN" sz="1200" kern="0">
                          <a:effectLst/>
                        </a:rPr>
                        <a:t>Influence on protein charge and interaction with other molecules.</a:t>
                      </a:r>
                      <a:endParaRPr lang="en-IN"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5087" marR="5087" marT="5087" marB="5087" anchor="b"/>
                </a:tc>
                <a:extLst>
                  <a:ext uri="{0D108BD9-81ED-4DB2-BD59-A6C34878D82A}">
                    <a16:rowId xmlns:a16="http://schemas.microsoft.com/office/drawing/2014/main" val="228432118"/>
                  </a:ext>
                </a:extLst>
              </a:tr>
              <a:tr h="509708">
                <a:tc>
                  <a:txBody>
                    <a:bodyPr/>
                    <a:lstStyle/>
                    <a:p>
                      <a:pPr algn="l">
                        <a:lnSpc>
                          <a:spcPct val="107000"/>
                        </a:lnSpc>
                        <a:spcAft>
                          <a:spcPts val="800"/>
                        </a:spcAft>
                      </a:pPr>
                      <a:r>
                        <a:rPr lang="en-IN" sz="1200" kern="0">
                          <a:effectLst/>
                        </a:rPr>
                        <a:t>Total number of positively charged residues (Arg + Lys)</a:t>
                      </a:r>
                      <a:endParaRPr lang="en-IN"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5087" marR="5087" marT="5087" marB="5087" anchor="b"/>
                </a:tc>
                <a:tc>
                  <a:txBody>
                    <a:bodyPr/>
                    <a:lstStyle/>
                    <a:p>
                      <a:pPr algn="l">
                        <a:lnSpc>
                          <a:spcPct val="107000"/>
                        </a:lnSpc>
                        <a:spcAft>
                          <a:spcPts val="800"/>
                        </a:spcAft>
                      </a:pPr>
                      <a:r>
                        <a:rPr lang="en-IN" sz="1200" kern="0">
                          <a:effectLst/>
                        </a:rPr>
                        <a:t>The sum of arginine (Arg) and lysine (Lys) residues, which carry a positive charge at physiological pH.</a:t>
                      </a:r>
                      <a:endParaRPr lang="en-IN"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5087" marR="5087" marT="5087" marB="5087" anchor="b"/>
                </a:tc>
                <a:tc>
                  <a:txBody>
                    <a:bodyPr/>
                    <a:lstStyle/>
                    <a:p>
                      <a:pPr algn="l">
                        <a:lnSpc>
                          <a:spcPct val="107000"/>
                        </a:lnSpc>
                        <a:spcAft>
                          <a:spcPts val="800"/>
                        </a:spcAft>
                      </a:pPr>
                      <a:r>
                        <a:rPr lang="en-IN" sz="1200" kern="0">
                          <a:effectLst/>
                        </a:rPr>
                        <a:t>Influence on protein charge and interaction with other molecules.</a:t>
                      </a:r>
                      <a:endParaRPr lang="en-IN"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5087" marR="5087" marT="5087" marB="5087" anchor="b"/>
                </a:tc>
                <a:extLst>
                  <a:ext uri="{0D108BD9-81ED-4DB2-BD59-A6C34878D82A}">
                    <a16:rowId xmlns:a16="http://schemas.microsoft.com/office/drawing/2014/main" val="1015305849"/>
                  </a:ext>
                </a:extLst>
              </a:tr>
              <a:tr h="501762">
                <a:tc>
                  <a:txBody>
                    <a:bodyPr/>
                    <a:lstStyle/>
                    <a:p>
                      <a:pPr algn="l">
                        <a:lnSpc>
                          <a:spcPct val="107000"/>
                        </a:lnSpc>
                        <a:spcAft>
                          <a:spcPts val="800"/>
                        </a:spcAft>
                      </a:pPr>
                      <a:r>
                        <a:rPr lang="en-IN" sz="1200" kern="0">
                          <a:effectLst/>
                        </a:rPr>
                        <a:t>Molecular weight</a:t>
                      </a:r>
                      <a:endParaRPr lang="en-IN"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5087" marR="5087" marT="5087" marB="5087" anchor="b"/>
                </a:tc>
                <a:tc>
                  <a:txBody>
                    <a:bodyPr/>
                    <a:lstStyle/>
                    <a:p>
                      <a:pPr algn="l">
                        <a:lnSpc>
                          <a:spcPct val="107000"/>
                        </a:lnSpc>
                        <a:spcAft>
                          <a:spcPts val="800"/>
                        </a:spcAft>
                      </a:pPr>
                      <a:r>
                        <a:rPr lang="en-IN" sz="1200" kern="0">
                          <a:effectLst/>
                        </a:rPr>
                        <a:t>The mass of the protein molecule, expressed in daltons (Da) or atomic mass units (AMU).</a:t>
                      </a:r>
                      <a:endParaRPr lang="en-IN"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5087" marR="5087" marT="5087" marB="5087" anchor="b"/>
                </a:tc>
                <a:tc>
                  <a:txBody>
                    <a:bodyPr/>
                    <a:lstStyle/>
                    <a:p>
                      <a:pPr algn="l">
                        <a:lnSpc>
                          <a:spcPct val="107000"/>
                        </a:lnSpc>
                        <a:spcAft>
                          <a:spcPts val="800"/>
                        </a:spcAft>
                      </a:pPr>
                      <a:r>
                        <a:rPr lang="en-IN" sz="1200" kern="0">
                          <a:effectLst/>
                        </a:rPr>
                        <a:t>Provides information about the protein's mass.</a:t>
                      </a:r>
                      <a:endParaRPr lang="en-IN"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5087" marR="5087" marT="5087" marB="5087" anchor="b"/>
                </a:tc>
                <a:extLst>
                  <a:ext uri="{0D108BD9-81ED-4DB2-BD59-A6C34878D82A}">
                    <a16:rowId xmlns:a16="http://schemas.microsoft.com/office/drawing/2014/main" val="965926165"/>
                  </a:ext>
                </a:extLst>
              </a:tr>
              <a:tr h="384342">
                <a:tc>
                  <a:txBody>
                    <a:bodyPr/>
                    <a:lstStyle/>
                    <a:p>
                      <a:pPr algn="l">
                        <a:lnSpc>
                          <a:spcPct val="107000"/>
                        </a:lnSpc>
                        <a:spcAft>
                          <a:spcPts val="800"/>
                        </a:spcAft>
                      </a:pPr>
                      <a:r>
                        <a:rPr lang="en-IN" sz="1200" kern="0">
                          <a:effectLst/>
                        </a:rPr>
                        <a:t>Theoretical PI</a:t>
                      </a:r>
                      <a:endParaRPr lang="en-IN"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5087" marR="5087" marT="5087" marB="5087" anchor="b"/>
                </a:tc>
                <a:tc>
                  <a:txBody>
                    <a:bodyPr/>
                    <a:lstStyle/>
                    <a:p>
                      <a:pPr algn="l">
                        <a:lnSpc>
                          <a:spcPct val="107000"/>
                        </a:lnSpc>
                        <a:spcAft>
                          <a:spcPts val="800"/>
                        </a:spcAft>
                      </a:pPr>
                      <a:r>
                        <a:rPr lang="en-IN" sz="1200" kern="0">
                          <a:effectLst/>
                        </a:rPr>
                        <a:t>The isoelectric point (pI) is the pH at which a protein carries no net electrical charge.</a:t>
                      </a:r>
                      <a:endParaRPr lang="en-IN"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5087" marR="5087" marT="5087" marB="5087" anchor="b"/>
                </a:tc>
                <a:tc>
                  <a:txBody>
                    <a:bodyPr/>
                    <a:lstStyle/>
                    <a:p>
                      <a:pPr algn="l">
                        <a:lnSpc>
                          <a:spcPct val="107000"/>
                        </a:lnSpc>
                        <a:spcAft>
                          <a:spcPts val="800"/>
                        </a:spcAft>
                      </a:pPr>
                      <a:r>
                        <a:rPr lang="en-IN" sz="1200" kern="0">
                          <a:effectLst/>
                        </a:rPr>
                        <a:t>Important for protein separation and purification techniques.</a:t>
                      </a:r>
                      <a:endParaRPr lang="en-IN"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5087" marR="5087" marT="5087" marB="5087" anchor="b"/>
                </a:tc>
                <a:extLst>
                  <a:ext uri="{0D108BD9-81ED-4DB2-BD59-A6C34878D82A}">
                    <a16:rowId xmlns:a16="http://schemas.microsoft.com/office/drawing/2014/main" val="381574015"/>
                  </a:ext>
                </a:extLst>
              </a:tr>
              <a:tr h="501762">
                <a:tc>
                  <a:txBody>
                    <a:bodyPr/>
                    <a:lstStyle/>
                    <a:p>
                      <a:pPr algn="l">
                        <a:lnSpc>
                          <a:spcPct val="107000"/>
                        </a:lnSpc>
                        <a:spcAft>
                          <a:spcPts val="800"/>
                        </a:spcAft>
                      </a:pPr>
                      <a:r>
                        <a:rPr lang="en-IN" sz="1200" kern="0">
                          <a:effectLst/>
                        </a:rPr>
                        <a:t>Instability index</a:t>
                      </a:r>
                      <a:endParaRPr lang="en-IN"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5087" marR="5087" marT="5087" marB="5087" anchor="b"/>
                </a:tc>
                <a:tc>
                  <a:txBody>
                    <a:bodyPr/>
                    <a:lstStyle/>
                    <a:p>
                      <a:pPr algn="l">
                        <a:lnSpc>
                          <a:spcPct val="107000"/>
                        </a:lnSpc>
                        <a:spcAft>
                          <a:spcPts val="800"/>
                        </a:spcAft>
                      </a:pPr>
                      <a:r>
                        <a:rPr lang="en-IN" sz="1200" kern="0">
                          <a:effectLst/>
                        </a:rPr>
                        <a:t>A measure indicating the stability of a protein; higher values suggest greater instability.</a:t>
                      </a:r>
                      <a:endParaRPr lang="en-IN"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5087" marR="5087" marT="5087" marB="5087" anchor="b"/>
                </a:tc>
                <a:tc>
                  <a:txBody>
                    <a:bodyPr/>
                    <a:lstStyle/>
                    <a:p>
                      <a:pPr algn="l">
                        <a:lnSpc>
                          <a:spcPct val="107000"/>
                        </a:lnSpc>
                        <a:spcAft>
                          <a:spcPts val="800"/>
                        </a:spcAft>
                      </a:pPr>
                      <a:r>
                        <a:rPr lang="en-IN" sz="1200" kern="0">
                          <a:effectLst/>
                        </a:rPr>
                        <a:t>Indicates the protein's susceptibility to unfolding or degradation.</a:t>
                      </a:r>
                      <a:endParaRPr lang="en-IN"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5087" marR="5087" marT="5087" marB="5087" anchor="b"/>
                </a:tc>
                <a:extLst>
                  <a:ext uri="{0D108BD9-81ED-4DB2-BD59-A6C34878D82A}">
                    <a16:rowId xmlns:a16="http://schemas.microsoft.com/office/drawing/2014/main" val="3881663860"/>
                  </a:ext>
                </a:extLst>
              </a:tr>
              <a:tr h="567112">
                <a:tc>
                  <a:txBody>
                    <a:bodyPr/>
                    <a:lstStyle/>
                    <a:p>
                      <a:pPr algn="l">
                        <a:lnSpc>
                          <a:spcPct val="107000"/>
                        </a:lnSpc>
                        <a:spcAft>
                          <a:spcPts val="800"/>
                        </a:spcAft>
                      </a:pPr>
                      <a:r>
                        <a:rPr lang="en-IN" sz="1200" kern="0">
                          <a:effectLst/>
                        </a:rPr>
                        <a:t>Aliphatic index</a:t>
                      </a:r>
                      <a:endParaRPr lang="en-IN"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5087" marR="5087" marT="5087" marB="5087" anchor="b"/>
                </a:tc>
                <a:tc>
                  <a:txBody>
                    <a:bodyPr/>
                    <a:lstStyle/>
                    <a:p>
                      <a:pPr algn="l">
                        <a:lnSpc>
                          <a:spcPct val="107000"/>
                        </a:lnSpc>
                        <a:spcAft>
                          <a:spcPts val="800"/>
                        </a:spcAft>
                      </a:pPr>
                      <a:r>
                        <a:rPr lang="en-IN" sz="1200" kern="0">
                          <a:effectLst/>
                        </a:rPr>
                        <a:t>A measure of the relative volume occupied by aliphatic side chains (e.g., Ala, Val, Ile, Leu) in a protein.</a:t>
                      </a:r>
                      <a:endParaRPr lang="en-IN"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5087" marR="5087" marT="5087" marB="5087" anchor="b"/>
                </a:tc>
                <a:tc>
                  <a:txBody>
                    <a:bodyPr/>
                    <a:lstStyle/>
                    <a:p>
                      <a:pPr algn="l">
                        <a:lnSpc>
                          <a:spcPct val="107000"/>
                        </a:lnSpc>
                        <a:spcAft>
                          <a:spcPts val="800"/>
                        </a:spcAft>
                      </a:pPr>
                      <a:r>
                        <a:rPr lang="en-IN" sz="1200" kern="0">
                          <a:effectLst/>
                        </a:rPr>
                        <a:t>Reflects the protein's hydrophobicity and structural stability.</a:t>
                      </a:r>
                      <a:endParaRPr lang="en-IN"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5087" marR="5087" marT="5087" marB="5087" anchor="b"/>
                </a:tc>
                <a:extLst>
                  <a:ext uri="{0D108BD9-81ED-4DB2-BD59-A6C34878D82A}">
                    <a16:rowId xmlns:a16="http://schemas.microsoft.com/office/drawing/2014/main" val="2181888652"/>
                  </a:ext>
                </a:extLst>
              </a:tr>
              <a:tr h="384342">
                <a:tc>
                  <a:txBody>
                    <a:bodyPr/>
                    <a:lstStyle/>
                    <a:p>
                      <a:pPr algn="l">
                        <a:lnSpc>
                          <a:spcPct val="107000"/>
                        </a:lnSpc>
                        <a:spcAft>
                          <a:spcPts val="800"/>
                        </a:spcAft>
                      </a:pPr>
                      <a:r>
                        <a:rPr lang="en-IN" sz="1200" kern="0">
                          <a:effectLst/>
                        </a:rPr>
                        <a:t>Total number of atoms</a:t>
                      </a:r>
                      <a:endParaRPr lang="en-IN"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5087" marR="5087" marT="5087" marB="5087" anchor="b"/>
                </a:tc>
                <a:tc>
                  <a:txBody>
                    <a:bodyPr/>
                    <a:lstStyle/>
                    <a:p>
                      <a:pPr algn="l">
                        <a:lnSpc>
                          <a:spcPct val="107000"/>
                        </a:lnSpc>
                        <a:spcAft>
                          <a:spcPts val="800"/>
                        </a:spcAft>
                      </a:pPr>
                      <a:r>
                        <a:rPr lang="en-IN" sz="1200" kern="0">
                          <a:effectLst/>
                        </a:rPr>
                        <a:t>The sum of all atoms in the protein structure.</a:t>
                      </a:r>
                      <a:endParaRPr lang="en-IN"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5087" marR="5087" marT="5087" marB="5087" anchor="b"/>
                </a:tc>
                <a:tc>
                  <a:txBody>
                    <a:bodyPr/>
                    <a:lstStyle/>
                    <a:p>
                      <a:pPr algn="l">
                        <a:lnSpc>
                          <a:spcPct val="107000"/>
                        </a:lnSpc>
                        <a:spcAft>
                          <a:spcPts val="800"/>
                        </a:spcAft>
                      </a:pPr>
                      <a:r>
                        <a:rPr lang="en-IN" sz="1200" kern="0">
                          <a:effectLst/>
                        </a:rPr>
                        <a:t>Provides information about the complexity of the protein structure.</a:t>
                      </a:r>
                      <a:endParaRPr lang="en-IN"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5087" marR="5087" marT="5087" marB="5087" anchor="b"/>
                </a:tc>
                <a:extLst>
                  <a:ext uri="{0D108BD9-81ED-4DB2-BD59-A6C34878D82A}">
                    <a16:rowId xmlns:a16="http://schemas.microsoft.com/office/drawing/2014/main" val="3330338847"/>
                  </a:ext>
                </a:extLst>
              </a:tr>
              <a:tr h="625335">
                <a:tc>
                  <a:txBody>
                    <a:bodyPr/>
                    <a:lstStyle/>
                    <a:p>
                      <a:pPr algn="l">
                        <a:lnSpc>
                          <a:spcPct val="107000"/>
                        </a:lnSpc>
                        <a:spcAft>
                          <a:spcPts val="800"/>
                        </a:spcAft>
                      </a:pPr>
                      <a:r>
                        <a:rPr lang="en-IN" sz="1200" kern="0">
                          <a:effectLst/>
                        </a:rPr>
                        <a:t>Grand average of hydropathicity (GRAVY)</a:t>
                      </a:r>
                      <a:endParaRPr lang="en-IN"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5087" marR="5087" marT="5087" marB="5087" anchor="b"/>
                </a:tc>
                <a:tc>
                  <a:txBody>
                    <a:bodyPr/>
                    <a:lstStyle/>
                    <a:p>
                      <a:pPr algn="l">
                        <a:lnSpc>
                          <a:spcPct val="107000"/>
                        </a:lnSpc>
                        <a:spcAft>
                          <a:spcPts val="800"/>
                        </a:spcAft>
                      </a:pPr>
                      <a:r>
                        <a:rPr lang="en-IN" sz="1200" kern="0">
                          <a:effectLst/>
                        </a:rPr>
                        <a:t>A measure of the overall hydrophobicity or hydrophilicity of a protein sequence. Higher GRAVY values suggest hydrophobicity.</a:t>
                      </a:r>
                      <a:endParaRPr lang="en-IN"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5087" marR="5087" marT="5087" marB="5087" anchor="b"/>
                </a:tc>
                <a:tc>
                  <a:txBody>
                    <a:bodyPr/>
                    <a:lstStyle/>
                    <a:p>
                      <a:pPr algn="l">
                        <a:lnSpc>
                          <a:spcPct val="107000"/>
                        </a:lnSpc>
                        <a:spcAft>
                          <a:spcPts val="800"/>
                        </a:spcAft>
                      </a:pPr>
                      <a:r>
                        <a:rPr lang="en-IN" sz="1200" kern="0" dirty="0">
                          <a:effectLst/>
                        </a:rPr>
                        <a:t>Influences the protein's interaction with water and membranes.</a:t>
                      </a:r>
                      <a:endParaRPr lang="en-IN" sz="12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5087" marR="5087" marT="5087" marB="5087" anchor="b"/>
                </a:tc>
                <a:extLst>
                  <a:ext uri="{0D108BD9-81ED-4DB2-BD59-A6C34878D82A}">
                    <a16:rowId xmlns:a16="http://schemas.microsoft.com/office/drawing/2014/main" val="971084748"/>
                  </a:ext>
                </a:extLst>
              </a:tr>
            </a:tbl>
          </a:graphicData>
        </a:graphic>
      </p:graphicFrame>
    </p:spTree>
    <p:extLst>
      <p:ext uri="{BB962C8B-B14F-4D97-AF65-F5344CB8AC3E}">
        <p14:creationId xmlns:p14="http://schemas.microsoft.com/office/powerpoint/2010/main" val="13106260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4DD08E-C4DA-FE53-BA56-40C02F91EBB7}"/>
              </a:ext>
            </a:extLst>
          </p:cNvPr>
          <p:cNvSpPr>
            <a:spLocks noGrp="1"/>
          </p:cNvSpPr>
          <p:nvPr>
            <p:ph type="title"/>
          </p:nvPr>
        </p:nvSpPr>
        <p:spPr>
          <a:xfrm>
            <a:off x="681039" y="801735"/>
            <a:ext cx="8543925" cy="1077020"/>
          </a:xfrm>
        </p:spPr>
        <p:txBody>
          <a:bodyPr>
            <a:noAutofit/>
          </a:bodyPr>
          <a:lstStyle/>
          <a:p>
            <a:r>
              <a:rPr lang="en-IN" sz="2275" dirty="0"/>
              <a:t>Phosphorylation sites and kinase activity determination:  </a:t>
            </a:r>
            <a:r>
              <a:rPr lang="en-IN" sz="2275" dirty="0" err="1"/>
              <a:t>NetPhos</a:t>
            </a:r>
            <a:br>
              <a:rPr lang="en-IN" sz="2275" dirty="0"/>
            </a:br>
            <a:endParaRPr lang="en-IN" sz="2275" dirty="0"/>
          </a:p>
        </p:txBody>
      </p:sp>
      <p:sp>
        <p:nvSpPr>
          <p:cNvPr id="3" name="Content Placeholder 2">
            <a:extLst>
              <a:ext uri="{FF2B5EF4-FFF2-40B4-BE49-F238E27FC236}">
                <a16:creationId xmlns:a16="http://schemas.microsoft.com/office/drawing/2014/main" id="{10E85B1B-6A6E-5C2F-F112-D8EB5230A94D}"/>
              </a:ext>
            </a:extLst>
          </p:cNvPr>
          <p:cNvSpPr>
            <a:spLocks noGrp="1"/>
          </p:cNvSpPr>
          <p:nvPr>
            <p:ph idx="1"/>
          </p:nvPr>
        </p:nvSpPr>
        <p:spPr>
          <a:xfrm>
            <a:off x="529447" y="1955398"/>
            <a:ext cx="8847105" cy="4496795"/>
          </a:xfrm>
        </p:spPr>
        <p:txBody>
          <a:bodyPr>
            <a:normAutofit/>
          </a:bodyPr>
          <a:lstStyle/>
          <a:p>
            <a:pPr marL="0" indent="0" algn="just">
              <a:buNone/>
            </a:pPr>
            <a:r>
              <a:rPr lang="en-US" dirty="0"/>
              <a:t>From the results of phosphorylation we can see various kinases and ability to phosphorylate . This can denote that post translational modifications and from graphs Higher peaks suggest potential phosphorylation sites. These regions might be functionally important, as phosphorylation is a common post-translational modification that regulates various cellular processes, including signal transduction, protein-protein interactions, and enzymatic activities. Hence we can discuss and conclude that higher kinase activity and phosphorylation can conclude that the protein can participate in various biological processes and functions which are exactly what is needed for drug development and ADMET as we want the maximum metabolism levels and Distribution which is possible through cellular </a:t>
            </a:r>
            <a:r>
              <a:rPr lang="en-US" dirty="0" err="1"/>
              <a:t>localisations</a:t>
            </a:r>
            <a:r>
              <a:rPr lang="en-US" dirty="0"/>
              <a:t> only.</a:t>
            </a:r>
            <a:endParaRPr lang="en-IN" dirty="0"/>
          </a:p>
        </p:txBody>
      </p:sp>
    </p:spTree>
    <p:extLst>
      <p:ext uri="{BB962C8B-B14F-4D97-AF65-F5344CB8AC3E}">
        <p14:creationId xmlns:p14="http://schemas.microsoft.com/office/powerpoint/2010/main" val="13907402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7E4408-BA65-62B6-39E2-D200B2EDDBB8}"/>
              </a:ext>
            </a:extLst>
          </p:cNvPr>
          <p:cNvSpPr>
            <a:spLocks noGrp="1"/>
          </p:cNvSpPr>
          <p:nvPr>
            <p:ph type="title"/>
          </p:nvPr>
        </p:nvSpPr>
        <p:spPr>
          <a:xfrm>
            <a:off x="681039" y="839099"/>
            <a:ext cx="8543925" cy="714362"/>
          </a:xfrm>
        </p:spPr>
        <p:txBody>
          <a:bodyPr>
            <a:normAutofit fontScale="90000"/>
          </a:bodyPr>
          <a:lstStyle/>
          <a:p>
            <a:r>
              <a:rPr lang="en-IN" sz="2600" dirty="0"/>
              <a:t>Classification of biological activity determination – VICM server</a:t>
            </a:r>
            <a:br>
              <a:rPr lang="en-IN" sz="2600" dirty="0"/>
            </a:br>
            <a:endParaRPr lang="en-IN" sz="2600" dirty="0"/>
          </a:p>
        </p:txBody>
      </p:sp>
      <p:sp>
        <p:nvSpPr>
          <p:cNvPr id="3" name="Content Placeholder 2">
            <a:extLst>
              <a:ext uri="{FF2B5EF4-FFF2-40B4-BE49-F238E27FC236}">
                <a16:creationId xmlns:a16="http://schemas.microsoft.com/office/drawing/2014/main" id="{319C9978-D8C5-58BF-70E7-B43159EF6373}"/>
              </a:ext>
            </a:extLst>
          </p:cNvPr>
          <p:cNvSpPr>
            <a:spLocks noGrp="1"/>
          </p:cNvSpPr>
          <p:nvPr>
            <p:ph idx="1"/>
          </p:nvPr>
        </p:nvSpPr>
        <p:spPr>
          <a:xfrm>
            <a:off x="681039" y="1744038"/>
            <a:ext cx="8543925" cy="830842"/>
          </a:xfrm>
        </p:spPr>
        <p:txBody>
          <a:bodyPr/>
          <a:lstStyle/>
          <a:p>
            <a:pPr marL="0" indent="0">
              <a:buNone/>
            </a:pPr>
            <a:r>
              <a:rPr lang="en-IN" dirty="0"/>
              <a:t>Analyses the amino acid sequence of samples and determines in which biological category does the protein sample fall </a:t>
            </a:r>
            <a:r>
              <a:rPr lang="en-IN" dirty="0" err="1"/>
              <a:t>into.Example</a:t>
            </a:r>
            <a:r>
              <a:rPr lang="en-IN" dirty="0"/>
              <a:t> outputs shown below:</a:t>
            </a:r>
          </a:p>
        </p:txBody>
      </p:sp>
      <p:pic>
        <p:nvPicPr>
          <p:cNvPr id="4" name="Picture 3">
            <a:extLst>
              <a:ext uri="{FF2B5EF4-FFF2-40B4-BE49-F238E27FC236}">
                <a16:creationId xmlns:a16="http://schemas.microsoft.com/office/drawing/2014/main" id="{8CCE7092-F729-F484-DC79-FB69DF727E9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90408" y="2314712"/>
            <a:ext cx="6125183" cy="3936817"/>
          </a:xfrm>
          <a:prstGeom prst="rect">
            <a:avLst/>
          </a:prstGeom>
        </p:spPr>
      </p:pic>
    </p:spTree>
    <p:extLst>
      <p:ext uri="{BB962C8B-B14F-4D97-AF65-F5344CB8AC3E}">
        <p14:creationId xmlns:p14="http://schemas.microsoft.com/office/powerpoint/2010/main" val="23706761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E4157FC-E4F2-4DEE-1572-1B65E1B48D3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69508" y="1830216"/>
            <a:ext cx="7366984" cy="3989423"/>
          </a:xfrm>
          <a:prstGeom prst="rect">
            <a:avLst/>
          </a:prstGeom>
        </p:spPr>
      </p:pic>
    </p:spTree>
    <p:extLst>
      <p:ext uri="{BB962C8B-B14F-4D97-AF65-F5344CB8AC3E}">
        <p14:creationId xmlns:p14="http://schemas.microsoft.com/office/powerpoint/2010/main" val="10873705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5634A-FEF7-89B7-270B-72A34E4A3F61}"/>
              </a:ext>
            </a:extLst>
          </p:cNvPr>
          <p:cNvSpPr>
            <a:spLocks noGrp="1"/>
          </p:cNvSpPr>
          <p:nvPr>
            <p:ph type="title"/>
          </p:nvPr>
        </p:nvSpPr>
        <p:spPr>
          <a:xfrm>
            <a:off x="681039" y="870670"/>
            <a:ext cx="8543925" cy="1077020"/>
          </a:xfrm>
        </p:spPr>
        <p:txBody>
          <a:bodyPr>
            <a:noAutofit/>
          </a:bodyPr>
          <a:lstStyle/>
          <a:p>
            <a:r>
              <a:rPr lang="en-IN" sz="2925" dirty="0"/>
              <a:t>Biochemical interaction determination(molecules or drugs) – STITCH</a:t>
            </a:r>
            <a:br>
              <a:rPr lang="en-IN" sz="2925" dirty="0"/>
            </a:br>
            <a:endParaRPr lang="en-IN" sz="2925" dirty="0"/>
          </a:p>
        </p:txBody>
      </p:sp>
      <p:sp>
        <p:nvSpPr>
          <p:cNvPr id="3" name="Content Placeholder 2">
            <a:extLst>
              <a:ext uri="{FF2B5EF4-FFF2-40B4-BE49-F238E27FC236}">
                <a16:creationId xmlns:a16="http://schemas.microsoft.com/office/drawing/2014/main" id="{9D3FB864-E90D-177D-1218-DDDB6186CD93}"/>
              </a:ext>
            </a:extLst>
          </p:cNvPr>
          <p:cNvSpPr>
            <a:spLocks noGrp="1"/>
          </p:cNvSpPr>
          <p:nvPr>
            <p:ph idx="1"/>
          </p:nvPr>
        </p:nvSpPr>
        <p:spPr>
          <a:xfrm>
            <a:off x="681039" y="2105510"/>
            <a:ext cx="8543925" cy="3301502"/>
          </a:xfrm>
        </p:spPr>
        <p:txBody>
          <a:bodyPr>
            <a:normAutofit/>
          </a:bodyPr>
          <a:lstStyle/>
          <a:p>
            <a:pPr marL="0" indent="0" algn="just">
              <a:buNone/>
            </a:pPr>
            <a:r>
              <a:rPr lang="en-IN" dirty="0"/>
              <a:t>This server analyses the amino acid sequence of the samples and determines all kinds of molecular interactions and chemical interactions by taking information from all databases and compiling together to create a tree based graph where the parent node is the query organism and the children leaf nodes are the chemicals or molecules which interacts with </a:t>
            </a:r>
            <a:r>
              <a:rPr lang="en-IN" dirty="0" err="1"/>
              <a:t>them.These</a:t>
            </a:r>
            <a:r>
              <a:rPr lang="en-IN" dirty="0"/>
              <a:t> molecules can be drugs which are associated with bioactivities (activation or inhibition) for protein functions or cofactors which are essential for overall functioning of proteins like transmembrane </a:t>
            </a:r>
            <a:r>
              <a:rPr lang="en-IN" dirty="0" err="1"/>
              <a:t>properties,transportation</a:t>
            </a:r>
            <a:r>
              <a:rPr lang="en-IN" dirty="0"/>
              <a:t> or localisation properties.</a:t>
            </a:r>
          </a:p>
        </p:txBody>
      </p:sp>
    </p:spTree>
    <p:extLst>
      <p:ext uri="{BB962C8B-B14F-4D97-AF65-F5344CB8AC3E}">
        <p14:creationId xmlns:p14="http://schemas.microsoft.com/office/powerpoint/2010/main" val="4267696572"/>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Retrospect</Template>
  <TotalTime>235</TotalTime>
  <Words>1291</Words>
  <Application>Microsoft Office PowerPoint</Application>
  <PresentationFormat>A4 Paper (210x297 mm)</PresentationFormat>
  <Paragraphs>68</Paragraphs>
  <Slides>14</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Calibri Light</vt:lpstr>
      <vt:lpstr>Söhne</vt:lpstr>
      <vt:lpstr>Retrospect</vt:lpstr>
      <vt:lpstr>Bioinformatics Analysis on Carbonic Anhydrase(CA) samples from their amino acid sequences  Rajarshi Ray, Ratul Bhowmik , Ajay Manaithiya , Dr. Ashok Aspatwar </vt:lpstr>
      <vt:lpstr>What are Carbonic Anhydrase(CA) enzyme?</vt:lpstr>
      <vt:lpstr>Samples taken for the analysis</vt:lpstr>
      <vt:lpstr>Analysis performed till now</vt:lpstr>
      <vt:lpstr>Physio-chemical property computation – Expasy ProtParam Server </vt:lpstr>
      <vt:lpstr>Phosphorylation sites and kinase activity determination:  NetPhos </vt:lpstr>
      <vt:lpstr>Classification of biological activity determination – VICM server </vt:lpstr>
      <vt:lpstr>PowerPoint Presentation</vt:lpstr>
      <vt:lpstr>Biochemical interaction determination(molecules or drugs) – STITCH </vt:lpstr>
      <vt:lpstr>PowerPoint Presentation</vt:lpstr>
      <vt:lpstr>BLAST,MSA &amp; Phylogenetics</vt:lpstr>
      <vt:lpstr>I-TASSER and COACH</vt:lpstr>
      <vt:lpstr>Seq Eclipse App</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Bioinformatics Analysis on Carbonic Anhydrase(CA) samples from their amino acid sequences</dc:title>
  <dc:creator>Rajarshi Ray</dc:creator>
  <cp:lastModifiedBy>Rajarshi Ray</cp:lastModifiedBy>
  <cp:revision>1</cp:revision>
  <dcterms:created xsi:type="dcterms:W3CDTF">2024-02-02T14:09:04Z</dcterms:created>
  <dcterms:modified xsi:type="dcterms:W3CDTF">2024-03-11T14:29:22Z</dcterms:modified>
</cp:coreProperties>
</file>

<file path=docProps/thumbnail.jpeg>
</file>